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524A7B-23DB-44DE-8FB8-D0D3F166FECF}" v="1" dt="2022-10-10T12:23:37.10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 Thorn" userId="fcf61d29-3896-4651-9858-0591ee0323dd" providerId="ADAL" clId="{18524A7B-23DB-44DE-8FB8-D0D3F166FECF}"/>
    <pc:docChg chg="addSld delSld modSld">
      <pc:chgData name="Jo Thorn" userId="fcf61d29-3896-4651-9858-0591ee0323dd" providerId="ADAL" clId="{18524A7B-23DB-44DE-8FB8-D0D3F166FECF}" dt="2022-10-10T12:24:38.155" v="151" actId="1076"/>
      <pc:docMkLst>
        <pc:docMk/>
      </pc:docMkLst>
      <pc:sldChg chg="modSp mod">
        <pc:chgData name="Jo Thorn" userId="fcf61d29-3896-4651-9858-0591ee0323dd" providerId="ADAL" clId="{18524A7B-23DB-44DE-8FB8-D0D3F166FECF}" dt="2022-10-10T10:12:30.027" v="3" actId="20577"/>
        <pc:sldMkLst>
          <pc:docMk/>
          <pc:sldMk cId="1485998454" sldId="256"/>
        </pc:sldMkLst>
        <pc:spChg chg="mod">
          <ac:chgData name="Jo Thorn" userId="fcf61d29-3896-4651-9858-0591ee0323dd" providerId="ADAL" clId="{18524A7B-23DB-44DE-8FB8-D0D3F166FECF}" dt="2022-10-10T10:12:30.027" v="3" actId="20577"/>
          <ac:spMkLst>
            <pc:docMk/>
            <pc:sldMk cId="1485998454" sldId="256"/>
            <ac:spMk id="3" creationId="{E6F85A5A-423C-7C42-5FE4-52CD0BB969C8}"/>
          </ac:spMkLst>
        </pc:spChg>
      </pc:sldChg>
      <pc:sldChg chg="addSp new mod">
        <pc:chgData name="Jo Thorn" userId="fcf61d29-3896-4651-9858-0591ee0323dd" providerId="ADAL" clId="{18524A7B-23DB-44DE-8FB8-D0D3F166FECF}" dt="2022-10-10T10:13:23.176" v="18" actId="22"/>
        <pc:sldMkLst>
          <pc:docMk/>
          <pc:sldMk cId="370956670" sldId="257"/>
        </pc:sldMkLst>
        <pc:picChg chg="add">
          <ac:chgData name="Jo Thorn" userId="fcf61d29-3896-4651-9858-0591ee0323dd" providerId="ADAL" clId="{18524A7B-23DB-44DE-8FB8-D0D3F166FECF}" dt="2022-10-10T10:13:23.176" v="18" actId="22"/>
          <ac:picMkLst>
            <pc:docMk/>
            <pc:sldMk cId="370956670" sldId="257"/>
            <ac:picMk id="5" creationId="{9C674A93-D328-9E2C-703E-989B822A9E82}"/>
          </ac:picMkLst>
        </pc:picChg>
      </pc:sldChg>
      <pc:sldChg chg="addSp new mod">
        <pc:chgData name="Jo Thorn" userId="fcf61d29-3896-4651-9858-0591ee0323dd" providerId="ADAL" clId="{18524A7B-23DB-44DE-8FB8-D0D3F166FECF}" dt="2022-10-10T10:13:48.353" v="20" actId="22"/>
        <pc:sldMkLst>
          <pc:docMk/>
          <pc:sldMk cId="69316387" sldId="258"/>
        </pc:sldMkLst>
        <pc:picChg chg="add">
          <ac:chgData name="Jo Thorn" userId="fcf61d29-3896-4651-9858-0591ee0323dd" providerId="ADAL" clId="{18524A7B-23DB-44DE-8FB8-D0D3F166FECF}" dt="2022-10-10T10:13:48.353" v="20" actId="22"/>
          <ac:picMkLst>
            <pc:docMk/>
            <pc:sldMk cId="69316387" sldId="258"/>
            <ac:picMk id="5" creationId="{45AC1DAA-D861-3499-ECF1-C1DB6C444E27}"/>
          </ac:picMkLst>
        </pc:picChg>
      </pc:sldChg>
      <pc:sldChg chg="del">
        <pc:chgData name="Jo Thorn" userId="fcf61d29-3896-4651-9858-0591ee0323dd" providerId="ADAL" clId="{18524A7B-23DB-44DE-8FB8-D0D3F166FECF}" dt="2022-10-10T10:12:32.033" v="4" actId="47"/>
        <pc:sldMkLst>
          <pc:docMk/>
          <pc:sldMk cId="1742562047" sldId="258"/>
        </pc:sldMkLst>
      </pc:sldChg>
      <pc:sldChg chg="addSp new mod">
        <pc:chgData name="Jo Thorn" userId="fcf61d29-3896-4651-9858-0591ee0323dd" providerId="ADAL" clId="{18524A7B-23DB-44DE-8FB8-D0D3F166FECF}" dt="2022-10-10T10:14:05.632" v="22" actId="22"/>
        <pc:sldMkLst>
          <pc:docMk/>
          <pc:sldMk cId="2044768790" sldId="259"/>
        </pc:sldMkLst>
        <pc:picChg chg="add">
          <ac:chgData name="Jo Thorn" userId="fcf61d29-3896-4651-9858-0591ee0323dd" providerId="ADAL" clId="{18524A7B-23DB-44DE-8FB8-D0D3F166FECF}" dt="2022-10-10T10:14:05.632" v="22" actId="22"/>
          <ac:picMkLst>
            <pc:docMk/>
            <pc:sldMk cId="2044768790" sldId="259"/>
            <ac:picMk id="5" creationId="{DC1B0F18-073A-8B10-0ED5-451C3EFDED6E}"/>
          </ac:picMkLst>
        </pc:picChg>
      </pc:sldChg>
      <pc:sldChg chg="del">
        <pc:chgData name="Jo Thorn" userId="fcf61d29-3896-4651-9858-0591ee0323dd" providerId="ADAL" clId="{18524A7B-23DB-44DE-8FB8-D0D3F166FECF}" dt="2022-10-10T10:12:32.392" v="5" actId="47"/>
        <pc:sldMkLst>
          <pc:docMk/>
          <pc:sldMk cId="2260097533" sldId="259"/>
        </pc:sldMkLst>
      </pc:sldChg>
      <pc:sldChg chg="addSp new mod">
        <pc:chgData name="Jo Thorn" userId="fcf61d29-3896-4651-9858-0591ee0323dd" providerId="ADAL" clId="{18524A7B-23DB-44DE-8FB8-D0D3F166FECF}" dt="2022-10-10T10:14:31.868" v="24" actId="22"/>
        <pc:sldMkLst>
          <pc:docMk/>
          <pc:sldMk cId="896232740" sldId="260"/>
        </pc:sldMkLst>
        <pc:picChg chg="add">
          <ac:chgData name="Jo Thorn" userId="fcf61d29-3896-4651-9858-0591ee0323dd" providerId="ADAL" clId="{18524A7B-23DB-44DE-8FB8-D0D3F166FECF}" dt="2022-10-10T10:14:31.868" v="24" actId="22"/>
          <ac:picMkLst>
            <pc:docMk/>
            <pc:sldMk cId="896232740" sldId="260"/>
            <ac:picMk id="5" creationId="{C352C023-6F27-6241-9F91-69222D767A7A}"/>
          </ac:picMkLst>
        </pc:picChg>
      </pc:sldChg>
      <pc:sldChg chg="del">
        <pc:chgData name="Jo Thorn" userId="fcf61d29-3896-4651-9858-0591ee0323dd" providerId="ADAL" clId="{18524A7B-23DB-44DE-8FB8-D0D3F166FECF}" dt="2022-10-10T10:12:32.766" v="6" actId="47"/>
        <pc:sldMkLst>
          <pc:docMk/>
          <pc:sldMk cId="2581358913" sldId="260"/>
        </pc:sldMkLst>
      </pc:sldChg>
      <pc:sldChg chg="addSp new mod">
        <pc:chgData name="Jo Thorn" userId="fcf61d29-3896-4651-9858-0591ee0323dd" providerId="ADAL" clId="{18524A7B-23DB-44DE-8FB8-D0D3F166FECF}" dt="2022-10-10T10:14:51.824" v="26" actId="22"/>
        <pc:sldMkLst>
          <pc:docMk/>
          <pc:sldMk cId="218081841" sldId="261"/>
        </pc:sldMkLst>
        <pc:picChg chg="add">
          <ac:chgData name="Jo Thorn" userId="fcf61d29-3896-4651-9858-0591ee0323dd" providerId="ADAL" clId="{18524A7B-23DB-44DE-8FB8-D0D3F166FECF}" dt="2022-10-10T10:14:51.824" v="26" actId="22"/>
          <ac:picMkLst>
            <pc:docMk/>
            <pc:sldMk cId="218081841" sldId="261"/>
            <ac:picMk id="5" creationId="{4506ADE4-B7EC-A874-755E-F78E13627C94}"/>
          </ac:picMkLst>
        </pc:picChg>
      </pc:sldChg>
      <pc:sldChg chg="del">
        <pc:chgData name="Jo Thorn" userId="fcf61d29-3896-4651-9858-0591ee0323dd" providerId="ADAL" clId="{18524A7B-23DB-44DE-8FB8-D0D3F166FECF}" dt="2022-10-10T10:12:33.040" v="7" actId="47"/>
        <pc:sldMkLst>
          <pc:docMk/>
          <pc:sldMk cId="384167950" sldId="261"/>
        </pc:sldMkLst>
      </pc:sldChg>
      <pc:sldChg chg="addSp new mod">
        <pc:chgData name="Jo Thorn" userId="fcf61d29-3896-4651-9858-0591ee0323dd" providerId="ADAL" clId="{18524A7B-23DB-44DE-8FB8-D0D3F166FECF}" dt="2022-10-10T10:15:09.475" v="28" actId="22"/>
        <pc:sldMkLst>
          <pc:docMk/>
          <pc:sldMk cId="910518956" sldId="262"/>
        </pc:sldMkLst>
        <pc:picChg chg="add">
          <ac:chgData name="Jo Thorn" userId="fcf61d29-3896-4651-9858-0591ee0323dd" providerId="ADAL" clId="{18524A7B-23DB-44DE-8FB8-D0D3F166FECF}" dt="2022-10-10T10:15:09.475" v="28" actId="22"/>
          <ac:picMkLst>
            <pc:docMk/>
            <pc:sldMk cId="910518956" sldId="262"/>
            <ac:picMk id="5" creationId="{7E1095D5-A222-25C7-049E-18D125D2A372}"/>
          </ac:picMkLst>
        </pc:picChg>
      </pc:sldChg>
      <pc:sldChg chg="del">
        <pc:chgData name="Jo Thorn" userId="fcf61d29-3896-4651-9858-0591ee0323dd" providerId="ADAL" clId="{18524A7B-23DB-44DE-8FB8-D0D3F166FECF}" dt="2022-10-10T10:12:33.341" v="8" actId="47"/>
        <pc:sldMkLst>
          <pc:docMk/>
          <pc:sldMk cId="3634486781" sldId="262"/>
        </pc:sldMkLst>
      </pc:sldChg>
      <pc:sldChg chg="del">
        <pc:chgData name="Jo Thorn" userId="fcf61d29-3896-4651-9858-0591ee0323dd" providerId="ADAL" clId="{18524A7B-23DB-44DE-8FB8-D0D3F166FECF}" dt="2022-10-10T10:12:33.638" v="9" actId="47"/>
        <pc:sldMkLst>
          <pc:docMk/>
          <pc:sldMk cId="457659000" sldId="263"/>
        </pc:sldMkLst>
      </pc:sldChg>
      <pc:sldChg chg="addSp new mod">
        <pc:chgData name="Jo Thorn" userId="fcf61d29-3896-4651-9858-0591ee0323dd" providerId="ADAL" clId="{18524A7B-23DB-44DE-8FB8-D0D3F166FECF}" dt="2022-10-10T10:15:40.065" v="30" actId="22"/>
        <pc:sldMkLst>
          <pc:docMk/>
          <pc:sldMk cId="3343591256" sldId="263"/>
        </pc:sldMkLst>
        <pc:picChg chg="add">
          <ac:chgData name="Jo Thorn" userId="fcf61d29-3896-4651-9858-0591ee0323dd" providerId="ADAL" clId="{18524A7B-23DB-44DE-8FB8-D0D3F166FECF}" dt="2022-10-10T10:15:40.065" v="30" actId="22"/>
          <ac:picMkLst>
            <pc:docMk/>
            <pc:sldMk cId="3343591256" sldId="263"/>
            <ac:picMk id="5" creationId="{BEF5365C-F4FF-9D77-3C08-A1D30A8C5678}"/>
          </ac:picMkLst>
        </pc:picChg>
      </pc:sldChg>
      <pc:sldChg chg="addSp new mod">
        <pc:chgData name="Jo Thorn" userId="fcf61d29-3896-4651-9858-0591ee0323dd" providerId="ADAL" clId="{18524A7B-23DB-44DE-8FB8-D0D3F166FECF}" dt="2022-10-10T10:15:56.399" v="32" actId="22"/>
        <pc:sldMkLst>
          <pc:docMk/>
          <pc:sldMk cId="1155799496" sldId="264"/>
        </pc:sldMkLst>
        <pc:picChg chg="add">
          <ac:chgData name="Jo Thorn" userId="fcf61d29-3896-4651-9858-0591ee0323dd" providerId="ADAL" clId="{18524A7B-23DB-44DE-8FB8-D0D3F166FECF}" dt="2022-10-10T10:15:56.399" v="32" actId="22"/>
          <ac:picMkLst>
            <pc:docMk/>
            <pc:sldMk cId="1155799496" sldId="264"/>
            <ac:picMk id="5" creationId="{E1F52428-D4AC-BC59-0232-285159BAEECC}"/>
          </ac:picMkLst>
        </pc:picChg>
      </pc:sldChg>
      <pc:sldChg chg="del">
        <pc:chgData name="Jo Thorn" userId="fcf61d29-3896-4651-9858-0591ee0323dd" providerId="ADAL" clId="{18524A7B-23DB-44DE-8FB8-D0D3F166FECF}" dt="2022-10-10T10:12:33.923" v="10" actId="47"/>
        <pc:sldMkLst>
          <pc:docMk/>
          <pc:sldMk cId="3225426308" sldId="264"/>
        </pc:sldMkLst>
      </pc:sldChg>
      <pc:sldChg chg="addSp new mod">
        <pc:chgData name="Jo Thorn" userId="fcf61d29-3896-4651-9858-0591ee0323dd" providerId="ADAL" clId="{18524A7B-23DB-44DE-8FB8-D0D3F166FECF}" dt="2022-10-10T10:16:10.836" v="34" actId="22"/>
        <pc:sldMkLst>
          <pc:docMk/>
          <pc:sldMk cId="521427317" sldId="265"/>
        </pc:sldMkLst>
        <pc:picChg chg="add">
          <ac:chgData name="Jo Thorn" userId="fcf61d29-3896-4651-9858-0591ee0323dd" providerId="ADAL" clId="{18524A7B-23DB-44DE-8FB8-D0D3F166FECF}" dt="2022-10-10T10:16:10.836" v="34" actId="22"/>
          <ac:picMkLst>
            <pc:docMk/>
            <pc:sldMk cId="521427317" sldId="265"/>
            <ac:picMk id="5" creationId="{627F00DB-E3B9-E2FD-CFB8-9B6E1070A4ED}"/>
          </ac:picMkLst>
        </pc:picChg>
      </pc:sldChg>
      <pc:sldChg chg="del">
        <pc:chgData name="Jo Thorn" userId="fcf61d29-3896-4651-9858-0591ee0323dd" providerId="ADAL" clId="{18524A7B-23DB-44DE-8FB8-D0D3F166FECF}" dt="2022-10-10T10:12:34.205" v="11" actId="47"/>
        <pc:sldMkLst>
          <pc:docMk/>
          <pc:sldMk cId="3984610391" sldId="265"/>
        </pc:sldMkLst>
      </pc:sldChg>
      <pc:sldChg chg="addSp new mod">
        <pc:chgData name="Jo Thorn" userId="fcf61d29-3896-4651-9858-0591ee0323dd" providerId="ADAL" clId="{18524A7B-23DB-44DE-8FB8-D0D3F166FECF}" dt="2022-10-10T10:16:26.180" v="36" actId="22"/>
        <pc:sldMkLst>
          <pc:docMk/>
          <pc:sldMk cId="1106798591" sldId="266"/>
        </pc:sldMkLst>
        <pc:picChg chg="add">
          <ac:chgData name="Jo Thorn" userId="fcf61d29-3896-4651-9858-0591ee0323dd" providerId="ADAL" clId="{18524A7B-23DB-44DE-8FB8-D0D3F166FECF}" dt="2022-10-10T10:16:26.180" v="36" actId="22"/>
          <ac:picMkLst>
            <pc:docMk/>
            <pc:sldMk cId="1106798591" sldId="266"/>
            <ac:picMk id="5" creationId="{1C68F8F5-0986-BC81-FACE-00ED047C241C}"/>
          </ac:picMkLst>
        </pc:picChg>
      </pc:sldChg>
      <pc:sldChg chg="del">
        <pc:chgData name="Jo Thorn" userId="fcf61d29-3896-4651-9858-0591ee0323dd" providerId="ADAL" clId="{18524A7B-23DB-44DE-8FB8-D0D3F166FECF}" dt="2022-10-10T10:12:34.493" v="12" actId="47"/>
        <pc:sldMkLst>
          <pc:docMk/>
          <pc:sldMk cId="3326640931" sldId="266"/>
        </pc:sldMkLst>
      </pc:sldChg>
      <pc:sldChg chg="del">
        <pc:chgData name="Jo Thorn" userId="fcf61d29-3896-4651-9858-0591ee0323dd" providerId="ADAL" clId="{18524A7B-23DB-44DE-8FB8-D0D3F166FECF}" dt="2022-10-10T10:12:34.763" v="13" actId="47"/>
        <pc:sldMkLst>
          <pc:docMk/>
          <pc:sldMk cId="2883302656" sldId="267"/>
        </pc:sldMkLst>
      </pc:sldChg>
      <pc:sldChg chg="addSp new mod">
        <pc:chgData name="Jo Thorn" userId="fcf61d29-3896-4651-9858-0591ee0323dd" providerId="ADAL" clId="{18524A7B-23DB-44DE-8FB8-D0D3F166FECF}" dt="2022-10-10T10:16:42.803" v="38" actId="22"/>
        <pc:sldMkLst>
          <pc:docMk/>
          <pc:sldMk cId="3119138201" sldId="267"/>
        </pc:sldMkLst>
        <pc:picChg chg="add">
          <ac:chgData name="Jo Thorn" userId="fcf61d29-3896-4651-9858-0591ee0323dd" providerId="ADAL" clId="{18524A7B-23DB-44DE-8FB8-D0D3F166FECF}" dt="2022-10-10T10:16:42.803" v="38" actId="22"/>
          <ac:picMkLst>
            <pc:docMk/>
            <pc:sldMk cId="3119138201" sldId="267"/>
            <ac:picMk id="5" creationId="{EE73E29F-26B6-BA3B-1B0B-B1C09B31ABC8}"/>
          </ac:picMkLst>
        </pc:picChg>
      </pc:sldChg>
      <pc:sldChg chg="del">
        <pc:chgData name="Jo Thorn" userId="fcf61d29-3896-4651-9858-0591ee0323dd" providerId="ADAL" clId="{18524A7B-23DB-44DE-8FB8-D0D3F166FECF}" dt="2022-10-10T10:12:35.048" v="14" actId="47"/>
        <pc:sldMkLst>
          <pc:docMk/>
          <pc:sldMk cId="2555441601" sldId="268"/>
        </pc:sldMkLst>
      </pc:sldChg>
      <pc:sldChg chg="addSp new mod">
        <pc:chgData name="Jo Thorn" userId="fcf61d29-3896-4651-9858-0591ee0323dd" providerId="ADAL" clId="{18524A7B-23DB-44DE-8FB8-D0D3F166FECF}" dt="2022-10-10T10:17:02.933" v="40" actId="22"/>
        <pc:sldMkLst>
          <pc:docMk/>
          <pc:sldMk cId="2708641345" sldId="268"/>
        </pc:sldMkLst>
        <pc:picChg chg="add">
          <ac:chgData name="Jo Thorn" userId="fcf61d29-3896-4651-9858-0591ee0323dd" providerId="ADAL" clId="{18524A7B-23DB-44DE-8FB8-D0D3F166FECF}" dt="2022-10-10T10:17:02.933" v="40" actId="22"/>
          <ac:picMkLst>
            <pc:docMk/>
            <pc:sldMk cId="2708641345" sldId="268"/>
            <ac:picMk id="5" creationId="{286C7D8A-A97C-1E7C-36CE-2B3CCD259784}"/>
          </ac:picMkLst>
        </pc:picChg>
      </pc:sldChg>
      <pc:sldChg chg="addSp new mod">
        <pc:chgData name="Jo Thorn" userId="fcf61d29-3896-4651-9858-0591ee0323dd" providerId="ADAL" clId="{18524A7B-23DB-44DE-8FB8-D0D3F166FECF}" dt="2022-10-10T10:17:17.586" v="42" actId="22"/>
        <pc:sldMkLst>
          <pc:docMk/>
          <pc:sldMk cId="2426878009" sldId="269"/>
        </pc:sldMkLst>
        <pc:picChg chg="add">
          <ac:chgData name="Jo Thorn" userId="fcf61d29-3896-4651-9858-0591ee0323dd" providerId="ADAL" clId="{18524A7B-23DB-44DE-8FB8-D0D3F166FECF}" dt="2022-10-10T10:17:17.586" v="42" actId="22"/>
          <ac:picMkLst>
            <pc:docMk/>
            <pc:sldMk cId="2426878009" sldId="269"/>
            <ac:picMk id="5" creationId="{CB151A4A-17EA-24A7-1C7C-1CD59339C8EA}"/>
          </ac:picMkLst>
        </pc:picChg>
      </pc:sldChg>
      <pc:sldChg chg="del">
        <pc:chgData name="Jo Thorn" userId="fcf61d29-3896-4651-9858-0591ee0323dd" providerId="ADAL" clId="{18524A7B-23DB-44DE-8FB8-D0D3F166FECF}" dt="2022-10-10T10:12:35.488" v="15" actId="47"/>
        <pc:sldMkLst>
          <pc:docMk/>
          <pc:sldMk cId="2975553303" sldId="269"/>
        </pc:sldMkLst>
      </pc:sldChg>
      <pc:sldChg chg="addSp new mod">
        <pc:chgData name="Jo Thorn" userId="fcf61d29-3896-4651-9858-0591ee0323dd" providerId="ADAL" clId="{18524A7B-23DB-44DE-8FB8-D0D3F166FECF}" dt="2022-10-10T10:17:32.693" v="44" actId="22"/>
        <pc:sldMkLst>
          <pc:docMk/>
          <pc:sldMk cId="816261463" sldId="270"/>
        </pc:sldMkLst>
        <pc:picChg chg="add">
          <ac:chgData name="Jo Thorn" userId="fcf61d29-3896-4651-9858-0591ee0323dd" providerId="ADAL" clId="{18524A7B-23DB-44DE-8FB8-D0D3F166FECF}" dt="2022-10-10T10:17:32.693" v="44" actId="22"/>
          <ac:picMkLst>
            <pc:docMk/>
            <pc:sldMk cId="816261463" sldId="270"/>
            <ac:picMk id="5" creationId="{A8A9AA68-9AF4-EDC7-C036-6B26198908F4}"/>
          </ac:picMkLst>
        </pc:picChg>
      </pc:sldChg>
      <pc:sldChg chg="del">
        <pc:chgData name="Jo Thorn" userId="fcf61d29-3896-4651-9858-0591ee0323dd" providerId="ADAL" clId="{18524A7B-23DB-44DE-8FB8-D0D3F166FECF}" dt="2022-10-10T10:12:36.075" v="16" actId="47"/>
        <pc:sldMkLst>
          <pc:docMk/>
          <pc:sldMk cId="2428313151" sldId="270"/>
        </pc:sldMkLst>
      </pc:sldChg>
      <pc:sldChg chg="addSp new mod">
        <pc:chgData name="Jo Thorn" userId="fcf61d29-3896-4651-9858-0591ee0323dd" providerId="ADAL" clId="{18524A7B-23DB-44DE-8FB8-D0D3F166FECF}" dt="2022-10-10T10:17:45.836" v="46" actId="22"/>
        <pc:sldMkLst>
          <pc:docMk/>
          <pc:sldMk cId="1063323116" sldId="271"/>
        </pc:sldMkLst>
        <pc:picChg chg="add">
          <ac:chgData name="Jo Thorn" userId="fcf61d29-3896-4651-9858-0591ee0323dd" providerId="ADAL" clId="{18524A7B-23DB-44DE-8FB8-D0D3F166FECF}" dt="2022-10-10T10:17:45.836" v="46" actId="22"/>
          <ac:picMkLst>
            <pc:docMk/>
            <pc:sldMk cId="1063323116" sldId="271"/>
            <ac:picMk id="5" creationId="{8E366695-730A-321E-93BD-1D6C298CE024}"/>
          </ac:picMkLst>
        </pc:picChg>
      </pc:sldChg>
      <pc:sldChg chg="addSp new mod">
        <pc:chgData name="Jo Thorn" userId="fcf61d29-3896-4651-9858-0591ee0323dd" providerId="ADAL" clId="{18524A7B-23DB-44DE-8FB8-D0D3F166FECF}" dt="2022-10-10T10:18:34.137" v="48" actId="22"/>
        <pc:sldMkLst>
          <pc:docMk/>
          <pc:sldMk cId="4008189682" sldId="272"/>
        </pc:sldMkLst>
        <pc:picChg chg="add">
          <ac:chgData name="Jo Thorn" userId="fcf61d29-3896-4651-9858-0591ee0323dd" providerId="ADAL" clId="{18524A7B-23DB-44DE-8FB8-D0D3F166FECF}" dt="2022-10-10T10:18:34.137" v="48" actId="22"/>
          <ac:picMkLst>
            <pc:docMk/>
            <pc:sldMk cId="4008189682" sldId="272"/>
            <ac:picMk id="5" creationId="{66920686-43D9-BB57-0A34-69670D387817}"/>
          </ac:picMkLst>
        </pc:picChg>
      </pc:sldChg>
      <pc:sldChg chg="addSp new mod">
        <pc:chgData name="Jo Thorn" userId="fcf61d29-3896-4651-9858-0591ee0323dd" providerId="ADAL" clId="{18524A7B-23DB-44DE-8FB8-D0D3F166FECF}" dt="2022-10-10T10:18:49.993" v="50" actId="22"/>
        <pc:sldMkLst>
          <pc:docMk/>
          <pc:sldMk cId="3674478523" sldId="273"/>
        </pc:sldMkLst>
        <pc:picChg chg="add">
          <ac:chgData name="Jo Thorn" userId="fcf61d29-3896-4651-9858-0591ee0323dd" providerId="ADAL" clId="{18524A7B-23DB-44DE-8FB8-D0D3F166FECF}" dt="2022-10-10T10:18:49.993" v="50" actId="22"/>
          <ac:picMkLst>
            <pc:docMk/>
            <pc:sldMk cId="3674478523" sldId="273"/>
            <ac:picMk id="5" creationId="{C8647EC4-AACD-A2EA-B49B-819E7BF1C559}"/>
          </ac:picMkLst>
        </pc:picChg>
      </pc:sldChg>
      <pc:sldChg chg="addSp new mod">
        <pc:chgData name="Jo Thorn" userId="fcf61d29-3896-4651-9858-0591ee0323dd" providerId="ADAL" clId="{18524A7B-23DB-44DE-8FB8-D0D3F166FECF}" dt="2022-10-10T12:21:46.401" v="52" actId="22"/>
        <pc:sldMkLst>
          <pc:docMk/>
          <pc:sldMk cId="2418482845" sldId="274"/>
        </pc:sldMkLst>
        <pc:picChg chg="add">
          <ac:chgData name="Jo Thorn" userId="fcf61d29-3896-4651-9858-0591ee0323dd" providerId="ADAL" clId="{18524A7B-23DB-44DE-8FB8-D0D3F166FECF}" dt="2022-10-10T12:21:46.401" v="52" actId="22"/>
          <ac:picMkLst>
            <pc:docMk/>
            <pc:sldMk cId="2418482845" sldId="274"/>
            <ac:picMk id="5" creationId="{36E96534-4B70-5280-0D05-FBB636BAE3AA}"/>
          </ac:picMkLst>
        </pc:picChg>
      </pc:sldChg>
      <pc:sldChg chg="addSp new mod">
        <pc:chgData name="Jo Thorn" userId="fcf61d29-3896-4651-9858-0591ee0323dd" providerId="ADAL" clId="{18524A7B-23DB-44DE-8FB8-D0D3F166FECF}" dt="2022-10-10T12:22:06.344" v="54" actId="22"/>
        <pc:sldMkLst>
          <pc:docMk/>
          <pc:sldMk cId="3931345715" sldId="275"/>
        </pc:sldMkLst>
        <pc:picChg chg="add">
          <ac:chgData name="Jo Thorn" userId="fcf61d29-3896-4651-9858-0591ee0323dd" providerId="ADAL" clId="{18524A7B-23DB-44DE-8FB8-D0D3F166FECF}" dt="2022-10-10T12:22:06.344" v="54" actId="22"/>
          <ac:picMkLst>
            <pc:docMk/>
            <pc:sldMk cId="3931345715" sldId="275"/>
            <ac:picMk id="5" creationId="{DE852BBB-09EC-CB55-4D67-7D1BADFFD6A1}"/>
          </ac:picMkLst>
        </pc:picChg>
      </pc:sldChg>
      <pc:sldChg chg="addSp delSp modSp new mod">
        <pc:chgData name="Jo Thorn" userId="fcf61d29-3896-4651-9858-0591ee0323dd" providerId="ADAL" clId="{18524A7B-23DB-44DE-8FB8-D0D3F166FECF}" dt="2022-10-10T12:24:38.155" v="151" actId="1076"/>
        <pc:sldMkLst>
          <pc:docMk/>
          <pc:sldMk cId="3577955117" sldId="276"/>
        </pc:sldMkLst>
        <pc:spChg chg="del">
          <ac:chgData name="Jo Thorn" userId="fcf61d29-3896-4651-9858-0591ee0323dd" providerId="ADAL" clId="{18524A7B-23DB-44DE-8FB8-D0D3F166FECF}" dt="2022-10-10T12:23:19.190" v="60" actId="22"/>
          <ac:spMkLst>
            <pc:docMk/>
            <pc:sldMk cId="3577955117" sldId="276"/>
            <ac:spMk id="3" creationId="{B734BE99-CDBC-A490-C58A-DD8F58FB6EE5}"/>
          </ac:spMkLst>
        </pc:spChg>
        <pc:spChg chg="add mod">
          <ac:chgData name="Jo Thorn" userId="fcf61d29-3896-4651-9858-0591ee0323dd" providerId="ADAL" clId="{18524A7B-23DB-44DE-8FB8-D0D3F166FECF}" dt="2022-10-10T12:24:08.127" v="146" actId="20577"/>
          <ac:spMkLst>
            <pc:docMk/>
            <pc:sldMk cId="3577955117" sldId="276"/>
            <ac:spMk id="10" creationId="{802DC337-86F8-2FE3-CBDB-E2F5D51EC1D5}"/>
          </ac:spMkLst>
        </pc:spChg>
        <pc:picChg chg="add mod">
          <ac:chgData name="Jo Thorn" userId="fcf61d29-3896-4651-9858-0591ee0323dd" providerId="ADAL" clId="{18524A7B-23DB-44DE-8FB8-D0D3F166FECF}" dt="2022-10-10T12:22:54.419" v="57" actId="1076"/>
          <ac:picMkLst>
            <pc:docMk/>
            <pc:sldMk cId="3577955117" sldId="276"/>
            <ac:picMk id="5" creationId="{FE48BD0B-1332-5212-0E18-EB4DBEF75349}"/>
          </ac:picMkLst>
        </pc:picChg>
        <pc:picChg chg="add mod">
          <ac:chgData name="Jo Thorn" userId="fcf61d29-3896-4651-9858-0591ee0323dd" providerId="ADAL" clId="{18524A7B-23DB-44DE-8FB8-D0D3F166FECF}" dt="2022-10-10T12:23:06.099" v="59" actId="1076"/>
          <ac:picMkLst>
            <pc:docMk/>
            <pc:sldMk cId="3577955117" sldId="276"/>
            <ac:picMk id="7" creationId="{B47A49E7-0152-9ACB-8842-5D5EAAFECA36}"/>
          </ac:picMkLst>
        </pc:picChg>
        <pc:picChg chg="add mod ord">
          <ac:chgData name="Jo Thorn" userId="fcf61d29-3896-4651-9858-0591ee0323dd" providerId="ADAL" clId="{18524A7B-23DB-44DE-8FB8-D0D3F166FECF}" dt="2022-10-10T12:23:22.940" v="61" actId="1076"/>
          <ac:picMkLst>
            <pc:docMk/>
            <pc:sldMk cId="3577955117" sldId="276"/>
            <ac:picMk id="9" creationId="{9F00ED65-16F4-DE76-C66C-48ABEF80CCE4}"/>
          </ac:picMkLst>
        </pc:picChg>
        <pc:picChg chg="add mod">
          <ac:chgData name="Jo Thorn" userId="fcf61d29-3896-4651-9858-0591ee0323dd" providerId="ADAL" clId="{18524A7B-23DB-44DE-8FB8-D0D3F166FECF}" dt="2022-10-10T12:24:24.578" v="149" actId="1076"/>
          <ac:picMkLst>
            <pc:docMk/>
            <pc:sldMk cId="3577955117" sldId="276"/>
            <ac:picMk id="12" creationId="{26BC6581-F3A7-B2AD-1CBE-7EA4AFE23F6F}"/>
          </ac:picMkLst>
        </pc:picChg>
        <pc:picChg chg="add mod">
          <ac:chgData name="Jo Thorn" userId="fcf61d29-3896-4651-9858-0591ee0323dd" providerId="ADAL" clId="{18524A7B-23DB-44DE-8FB8-D0D3F166FECF}" dt="2022-10-10T12:24:38.155" v="151" actId="1076"/>
          <ac:picMkLst>
            <pc:docMk/>
            <pc:sldMk cId="3577955117" sldId="276"/>
            <ac:picMk id="14" creationId="{F72EE09D-1010-3122-23EB-BFF7CDB280C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83D70-91AA-429A-BD57-1CB6792B30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8136" y="1078030"/>
            <a:ext cx="9288096" cy="2956718"/>
          </a:xfrm>
        </p:spPr>
        <p:txBody>
          <a:bodyPr anchor="t">
            <a:noAutofit/>
          </a:bodyPr>
          <a:lstStyle>
            <a:lvl1pPr algn="l">
              <a:defRPr sz="660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65D245-B564-481D-A323-F73C5BCA84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8136" y="4455621"/>
            <a:ext cx="9288096" cy="1435331"/>
          </a:xfrm>
        </p:spPr>
        <p:txBody>
          <a:bodyPr>
            <a:normAutofit/>
          </a:bodyPr>
          <a:lstStyle>
            <a:lvl1pPr marL="0" indent="0" algn="l">
              <a:lnSpc>
                <a:spcPct val="120000"/>
              </a:lnSpc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E072EE-51B3-4C0C-A460-4684AB079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10/10/2022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1422A5-3076-413B-84CB-ED3BA4171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267C68-40D5-477E-9DBC-C28FD4B11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79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3EE2F5-9D3C-4BE7-9AD5-335B31CF2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F98C4F-4BF6-47CF-ABEE-2B12748C47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539070-70D2-4DD1-A439-155343FE2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10/10/2022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1AB30-CD74-471D-9FA6-ADC0C901E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A137C4-F19E-4521-8DCB-4E0CF9CA3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299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48007D-9B1D-4E2C-B38F-29C682099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9127"/>
            <a:ext cx="9272260" cy="3472874"/>
          </a:xfrm>
        </p:spPr>
        <p:txBody>
          <a:bodyPr anchor="t">
            <a:normAutofit/>
          </a:bodyPr>
          <a:lstStyle>
            <a:lvl1pPr>
              <a:defRPr sz="40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60C51B-B525-4032-9D08-2978D7367B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0939" y="4572000"/>
            <a:ext cx="9272262" cy="1320801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408851-4DCC-447C-828A-5F7E66F76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10/10/2022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094542-CAEF-4D6C-BE6A-BC100F059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8BDE40-8468-4051-9703-B751608AA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511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BF7AE-3892-4896-8C15-7A35A41EF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88136"/>
            <a:ext cx="9890066" cy="129422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FD9A26-86F1-4817-B243-4DE63B4F18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82185" y="2440568"/>
            <a:ext cx="4841505" cy="380128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54BF9B-EA16-48C8-96B9-7A66051BE7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440568"/>
            <a:ext cx="4806002" cy="38012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6E2D9F-1FCE-4A1C-996E-DB05777A8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10/10/2022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629E05-3F6C-40BF-9324-118588B6C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9BE013-C5C0-4CBD-982E-36F037F73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178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ED885-5FE5-4407-BE4D-FAD01C40A9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84333"/>
            <a:ext cx="9949455" cy="838856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322A77-C134-4857-83E5-51217D3C29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2088" y="1923190"/>
            <a:ext cx="4816475" cy="83885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000" b="1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4ECBFE-C62C-471B-BFE4-1272EAC347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92088" y="2825791"/>
            <a:ext cx="4816475" cy="336387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10AFC6-F407-4F35-BD37-B32F9B4036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5482" y="1923190"/>
            <a:ext cx="4824913" cy="83885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000" b="1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8D60D5-0F83-46CB-92F3-849FC08E6E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5482" y="2825791"/>
            <a:ext cx="4824913" cy="33638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5AE694-5CA0-48DA-90D3-EC42BD1D8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10/10/2022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40A80D-4CCB-4899-9E1D-A5967F4E6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753A9D-469A-4ED9-99A1-7E4B115F8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074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7C91E-0A11-4E5D-9B8D-5316E73A2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B8A8D1-71AD-4F9F-B393-9EED83FEF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10/10/2022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E36922-9A4C-453D-9B70-0C3A70281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5AAEF2-65DC-4E28-9AA4-5115ACB07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1677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48B02B-A32A-4383-BBC7-0C383390A9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10/10/2022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FF7E77-47E0-4F9E-9148-8D0C59C0C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8005A2-ECF0-4759-A17B-FDECE8068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426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1DD4B-5676-477E-8C52-4C1CF160F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4448"/>
            <a:ext cx="3785860" cy="1554362"/>
          </a:xfrm>
        </p:spPr>
        <p:txBody>
          <a:bodyPr anchor="t">
            <a:normAutofit/>
          </a:bodyPr>
          <a:lstStyle>
            <a:lvl1pPr>
              <a:defRPr sz="280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5A3E63-EB15-4D82-BF2B-36BB030C43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4500" y="922689"/>
            <a:ext cx="5486002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BE994E-BAB7-43DC-A0E4-C779CF2A33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90940" y="2701254"/>
            <a:ext cx="3785860" cy="316773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DEFAAA-1B70-42AA-ADCC-F49B58132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10/10/2022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C7B6CC-1C13-4F34-AC86-CCD442C8C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F1B638-9061-41AD-AF47-73A4AF8B7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25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F3C43-1676-4A29-83F9-D788ED2E7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7280"/>
            <a:ext cx="3785860" cy="1559740"/>
          </a:xfrm>
        </p:spPr>
        <p:txBody>
          <a:bodyPr anchor="t">
            <a:normAutofit/>
          </a:bodyPr>
          <a:lstStyle>
            <a:lvl1pPr>
              <a:defRPr sz="28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14A903-97C7-4349-B8CE-1BBED1942E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24500" y="1143000"/>
            <a:ext cx="54864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0A9F58-4AEB-4286-98F7-3C77AA913B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90940" y="2697480"/>
            <a:ext cx="3785860" cy="309342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F55A58-F085-4500-AF61-045B12C8F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10/10/2022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936470-561D-49AE-AC84-B79D483FD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EF2BE2-DF21-4683-9D5F-849A525FD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752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6C900-05BC-4021-B69F-2DAF974B7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26E227-253A-44A0-9404-1CFD8CE419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FF5A02-0FC4-41C8-A13C-4C929B288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10/10/2022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459378-C430-49DB-B2D6-E32FBBCD4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9D57D-CB8E-4E67-AE2D-2790E2AA6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372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2CF945-D70F-49C1-8CE5-5758C11660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82100" y="1091381"/>
            <a:ext cx="2171700" cy="4953369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FDB721-04AA-4330-8045-3F2D9BB4BC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091381"/>
            <a:ext cx="8265340" cy="4953369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418C15-991C-4C71-8DCD-DB3B38888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10/10/2022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728CC3-5830-4EFA-B28E-1648904DE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DA91B6-E419-4483-9B66-3C758788B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E447C6A-78C3-4687-9A71-A05DBF6700DE}"/>
              </a:ext>
            </a:extLst>
          </p:cNvPr>
          <p:cNvCxnSpPr>
            <a:cxnSpLocks/>
          </p:cNvCxnSpPr>
          <p:nvPr/>
        </p:nvCxnSpPr>
        <p:spPr>
          <a:xfrm>
            <a:off x="11387805" y="118520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5847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E4438DC-3CEE-4170-9B1C-BAC05CD8C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90245"/>
            <a:ext cx="9922764" cy="12942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C19D24-DCBE-47F9-8B85-8A118B02B3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8136" y="2447778"/>
            <a:ext cx="9922764" cy="38387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4F5788-BDCE-49E2-80AE-31C739C6A0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15200" y="6389688"/>
            <a:ext cx="36953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A1E45834-53BD-4C8F-B791-CD5378F4150E}" type="datetimeFigureOut">
              <a:rPr lang="en-US" smtClean="0"/>
              <a:t>10/10/2022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D5844-8163-4D82-BEFC-BC2D8D511B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90940" y="6389688"/>
            <a:ext cx="44335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698A50-C435-4220-82C6-C8D62A7C9E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83190" y="6389688"/>
            <a:ext cx="94029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D8689CE0-64D2-447C-9C1F-872D111D8AC3}"/>
              </a:ext>
            </a:extLst>
          </p:cNvPr>
          <p:cNvCxnSpPr>
            <a:cxnSpLocks/>
          </p:cNvCxnSpPr>
          <p:nvPr/>
        </p:nvCxnSpPr>
        <p:spPr>
          <a:xfrm>
            <a:off x="0" y="118520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4165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79" r:id="rId6"/>
    <p:sldLayoutId id="2147483675" r:id="rId7"/>
    <p:sldLayoutId id="2147483676" r:id="rId8"/>
    <p:sldLayoutId id="2147483677" r:id="rId9"/>
    <p:sldLayoutId id="2147483678" r:id="rId10"/>
    <p:sldLayoutId id="2147483680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400" b="1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30000"/>
        </a:lnSpc>
        <a:spcBef>
          <a:spcPts val="1000"/>
        </a:spcBef>
        <a:buFont typeface="Neue Haas Grotesk Text Pro" panose="020B0504020202020204" pitchFamily="34" charset="0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51CD251-C37F-9EC8-8188-7AD4F8D91A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3622" b="13136"/>
          <a:stretch/>
        </p:blipFill>
        <p:spPr>
          <a:xfrm>
            <a:off x="20" y="-1"/>
            <a:ext cx="12191980" cy="4394997"/>
          </a:xfrm>
          <a:prstGeom prst="rect">
            <a:avLst/>
          </a:prstGeom>
        </p:spPr>
      </p:pic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303CC970-4826-4CED-8063-0FB6766354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286518" y="4564049"/>
            <a:ext cx="3905483" cy="2293951"/>
          </a:xfrm>
          <a:custGeom>
            <a:avLst/>
            <a:gdLst>
              <a:gd name="connsiteX0" fmla="*/ 0 w 3905483"/>
              <a:gd name="connsiteY0" fmla="*/ 2293951 h 2293951"/>
              <a:gd name="connsiteX1" fmla="*/ 3905483 w 3905483"/>
              <a:gd name="connsiteY1" fmla="*/ 2293951 h 2293951"/>
              <a:gd name="connsiteX2" fmla="*/ 3905483 w 3905483"/>
              <a:gd name="connsiteY2" fmla="*/ 0 h 2293951"/>
              <a:gd name="connsiteX3" fmla="*/ 2479521 w 3905483"/>
              <a:gd name="connsiteY3" fmla="*/ 0 h 2293951"/>
              <a:gd name="connsiteX4" fmla="*/ 1739055 w 3905483"/>
              <a:gd name="connsiteY4" fmla="*/ 0 h 2293951"/>
              <a:gd name="connsiteX5" fmla="*/ 1737976 w 3905483"/>
              <a:gd name="connsiteY5" fmla="*/ 2332 h 2293951"/>
              <a:gd name="connsiteX6" fmla="*/ 1061319 w 3905483"/>
              <a:gd name="connsiteY6" fmla="*/ 2332 h 2293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05483" h="2293951">
                <a:moveTo>
                  <a:pt x="0" y="2293951"/>
                </a:moveTo>
                <a:lnTo>
                  <a:pt x="3905483" y="2293951"/>
                </a:lnTo>
                <a:lnTo>
                  <a:pt x="3905483" y="0"/>
                </a:lnTo>
                <a:lnTo>
                  <a:pt x="2479521" y="0"/>
                </a:lnTo>
                <a:lnTo>
                  <a:pt x="1739055" y="0"/>
                </a:lnTo>
                <a:lnTo>
                  <a:pt x="1737976" y="2332"/>
                </a:lnTo>
                <a:lnTo>
                  <a:pt x="1061319" y="2332"/>
                </a:lnTo>
                <a:close/>
              </a:path>
            </a:pathLst>
          </a:custGeom>
          <a:solidFill>
            <a:srgbClr val="B4B4B4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4490D63-3365-45CC-AC50-705C1B7681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4564049"/>
            <a:ext cx="9110805" cy="2293951"/>
          </a:xfrm>
          <a:custGeom>
            <a:avLst/>
            <a:gdLst>
              <a:gd name="connsiteX0" fmla="*/ 0 w 9110805"/>
              <a:gd name="connsiteY0" fmla="*/ 2293951 h 2293951"/>
              <a:gd name="connsiteX1" fmla="*/ 107316 w 9110805"/>
              <a:gd name="connsiteY1" fmla="*/ 2293951 h 2293951"/>
              <a:gd name="connsiteX2" fmla="*/ 7277190 w 9110805"/>
              <a:gd name="connsiteY2" fmla="*/ 2293951 h 2293951"/>
              <a:gd name="connsiteX3" fmla="*/ 8048407 w 9110805"/>
              <a:gd name="connsiteY3" fmla="*/ 2293951 h 2293951"/>
              <a:gd name="connsiteX4" fmla="*/ 9110805 w 9110805"/>
              <a:gd name="connsiteY4" fmla="*/ 0 h 2293951"/>
              <a:gd name="connsiteX5" fmla="*/ 8339588 w 9110805"/>
              <a:gd name="connsiteY5" fmla="*/ 0 h 2293951"/>
              <a:gd name="connsiteX6" fmla="*/ 107316 w 9110805"/>
              <a:gd name="connsiteY6" fmla="*/ 0 h 2293951"/>
              <a:gd name="connsiteX7" fmla="*/ 0 w 9110805"/>
              <a:gd name="connsiteY7" fmla="*/ 0 h 2293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10805" h="2293951">
                <a:moveTo>
                  <a:pt x="0" y="2293951"/>
                </a:moveTo>
                <a:lnTo>
                  <a:pt x="107316" y="2293951"/>
                </a:lnTo>
                <a:lnTo>
                  <a:pt x="7277190" y="2293951"/>
                </a:lnTo>
                <a:lnTo>
                  <a:pt x="8048407" y="2293951"/>
                </a:lnTo>
                <a:lnTo>
                  <a:pt x="9110805" y="0"/>
                </a:lnTo>
                <a:lnTo>
                  <a:pt x="8339588" y="0"/>
                </a:lnTo>
                <a:lnTo>
                  <a:pt x="107316" y="0"/>
                </a:lnTo>
                <a:lnTo>
                  <a:pt x="0" y="0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F85A5A-423C-7C42-5FE4-52CD0BB969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7" y="5891639"/>
            <a:ext cx="6982835" cy="46496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Wednesday 10 October 2022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D0BEA4-19C7-D200-54B8-FEABE5D834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858247"/>
            <a:ext cx="6982834" cy="1026435"/>
          </a:xfrm>
        </p:spPr>
        <p:txBody>
          <a:bodyPr>
            <a:normAutofit/>
          </a:bodyPr>
          <a:lstStyle/>
          <a:p>
            <a:r>
              <a:rPr lang="en-US" sz="4800">
                <a:solidFill>
                  <a:srgbClr val="FFFFFF"/>
                </a:solidFill>
              </a:rPr>
              <a:t>Worship</a:t>
            </a:r>
            <a:endParaRPr lang="en-GB" sz="48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59984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89BE2E-55E2-4D93-72A1-2F8FDA4B93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1B7B10-6CAC-FAEF-0032-F9D6FD42F2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674A93-D328-9E2C-703E-989B822A9E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304800"/>
            <a:ext cx="11887200" cy="62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56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CC2AB1-1ECF-86FD-0BAE-826CC4056E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D00B61-16B7-063B-C38A-F3B2C4B142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AC1DAA-D861-3499-ECF1-C1DB6C444E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825" y="171450"/>
            <a:ext cx="11944350" cy="651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163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3E9E8B-A424-4448-C838-E8C70C6DD9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AFDE60-91F8-4941-5EB3-F145620230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C1B0F18-073A-8B10-0ED5-451C3EFDED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50" y="171450"/>
            <a:ext cx="11925300" cy="651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7687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8B30EF-BE43-0CA8-0FFD-B6F4EA3B82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732520-FBF2-DBAF-DE47-606051B0B3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52C023-6F27-6241-9F91-69222D767A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50" y="71437"/>
            <a:ext cx="11925300" cy="671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2327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2ED171-CA1A-BCFB-128F-1290A275C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A05023-5CE5-D4AF-61FB-A8755C5284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06ADE4-B7EC-A874-755E-F78E13627C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50" y="161925"/>
            <a:ext cx="11772900" cy="653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818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1B455-F841-0086-810E-DC96AFA0D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A7947F-C576-6763-278E-5FC10778BD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1095D5-A222-25C7-049E-18D125D2A3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687" y="138112"/>
            <a:ext cx="11858625" cy="658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5189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2CBEB2-CF5C-7B41-020A-C037C446C2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29889B-C681-3F66-92B1-53BB366ED1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F5365C-F4FF-9D77-3C08-A1D30A8C56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50" y="109537"/>
            <a:ext cx="11925300" cy="6638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5912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C6E4CC-601C-1B7A-E091-F68F1CDEED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C43BE9-E55E-A2D8-03E3-7D1AAA6669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F52428-D4AC-BC59-0232-285159BAEE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075" y="180975"/>
            <a:ext cx="11753850" cy="649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7994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5F080-614F-5D7A-840D-6DB63F307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4D6418-9E2E-2CDF-1E19-D64CD50D86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7F00DB-E3B9-E2FD-CFB8-9B6E1070A4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133350"/>
            <a:ext cx="11734800" cy="659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4273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EAF39F-A9B8-3315-05C8-96CDB0E40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5F8CA3-BDEB-AB1A-E837-D6FD091E4A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68F8F5-0986-BC81-FACE-00ED047C24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5" y="290512"/>
            <a:ext cx="11449050" cy="627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7985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6AD65B-BD4D-F1C4-4A5A-42C277EABE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900471-63B3-0543-D34D-DC478A447D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E73E29F-26B6-BA3B-1B0B-B1C09B31AB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5" y="204787"/>
            <a:ext cx="11449050" cy="644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1382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499749-4242-361F-69CA-9EFAEC23E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E35FC8-9413-C04D-A0F7-3994ABA4AD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6C7D8A-A97C-1E7C-36CE-2B3CCD2597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75" y="142875"/>
            <a:ext cx="11525250" cy="6572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6413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3B6F29-DF60-6B6D-587F-31F47C2EF3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5C0A5B-BA05-D6B5-E500-6B37383B1F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151A4A-17EA-24A7-1C7C-1CD59339C8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937" y="190500"/>
            <a:ext cx="11668125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8780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BE22D3-C176-657A-A61A-B28EB59CA7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B7C976-FF8A-04AB-F351-99825567E0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8A9AA68-9AF4-EDC7-C036-6B26198908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2" y="114300"/>
            <a:ext cx="11877675" cy="66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2614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4D4A32-6E21-3464-0436-D7ADDE257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1C5358-A35C-AFBB-29EC-3C73435D99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366695-730A-321E-93BD-1D6C298CE0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" y="214312"/>
            <a:ext cx="11610975" cy="642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3231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5FA6B-CBBF-01AF-ABEA-8051BEB48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AEF473-A78E-D9A3-B8BF-A1F42177A7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920686-43D9-BB57-0A34-69670D3878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900" y="119062"/>
            <a:ext cx="9982200" cy="6619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1896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789C6-62A8-9D36-EE61-2EE5EBF05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063699-06B6-BD55-024F-45A2A03F83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647EC4-AACD-A2EA-B49B-819E7BF1C5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337" y="80962"/>
            <a:ext cx="11363325" cy="669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4785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7FB4F0-1658-46C9-4E4A-4FF79C900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E3F400-FD64-11F6-3037-F907F043B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6E96534-4B70-5280-0D05-FBB636BAE3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7" y="176212"/>
            <a:ext cx="11934825" cy="6505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4828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A3ECA8-467C-02B0-5207-AF33A444F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1980C7-7A18-E57D-4663-A5DF64FD10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E852BBB-09EC-CB55-4D67-7D1BADFFD6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2" y="180975"/>
            <a:ext cx="11763375" cy="649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3457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25A46-051A-066A-FB4B-68C56AD5A8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9F00ED65-16F4-DE76-C66C-48ABEF80CC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70758" y="3731353"/>
            <a:ext cx="6581775" cy="885825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E48BD0B-1332-5212-0E18-EB4DBEF753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5358" y="1090245"/>
            <a:ext cx="5086350" cy="2514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47A49E7-0152-9ACB-8842-5D5EAAFECA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7583" y="1090245"/>
            <a:ext cx="5057775" cy="9620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02DC337-86F8-2FE3-CBDB-E2F5D51EC1D5}"/>
              </a:ext>
            </a:extLst>
          </p:cNvPr>
          <p:cNvSpPr txBox="1"/>
          <p:nvPr/>
        </p:nvSpPr>
        <p:spPr>
          <a:xfrm>
            <a:off x="1088136" y="4857226"/>
            <a:ext cx="57572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would we need to build a robot? What things? What skills? What tools?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6BC6581-F3A7-B2AD-1CBE-7EA4AFE23F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45371" y="3491040"/>
            <a:ext cx="3675871" cy="273237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72EE09D-1010-3122-23EB-BFF7CDB280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3802" y="5433575"/>
            <a:ext cx="6915150" cy="134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955117"/>
      </p:ext>
    </p:extLst>
  </p:cSld>
  <p:clrMapOvr>
    <a:masterClrMapping/>
  </p:clrMapOvr>
</p:sld>
</file>

<file path=ppt/theme/theme1.xml><?xml version="1.0" encoding="utf-8"?>
<a:theme xmlns:a="http://schemas.openxmlformats.org/drawingml/2006/main" name="BjornVTI">
  <a:themeElements>
    <a:clrScheme name="Bjorn">
      <a:dk1>
        <a:sysClr val="windowText" lastClr="000000"/>
      </a:dk1>
      <a:lt1>
        <a:sysClr val="window" lastClr="FFFFFF"/>
      </a:lt1>
      <a:dk2>
        <a:srgbClr val="252747"/>
      </a:dk2>
      <a:lt2>
        <a:srgbClr val="ECE4E9"/>
      </a:lt2>
      <a:accent1>
        <a:srgbClr val="736EB6"/>
      </a:accent1>
      <a:accent2>
        <a:srgbClr val="AB5991"/>
      </a:accent2>
      <a:accent3>
        <a:srgbClr val="AC9F39"/>
      </a:accent3>
      <a:accent4>
        <a:srgbClr val="756029"/>
      </a:accent4>
      <a:accent5>
        <a:srgbClr val="E87850"/>
      </a:accent5>
      <a:accent6>
        <a:srgbClr val="C6922A"/>
      </a:accent6>
      <a:hlink>
        <a:srgbClr val="736EB6"/>
      </a:hlink>
      <a:folHlink>
        <a:srgbClr val="AB5991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jornVTI" id="{D01443FD-65CF-4AEF-9B9D-4466C96F9785}" vid="{36EF4262-385E-40E6-B073-FB18FD98BF4C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C2F4FE678AE154197166CF67613C668" ma:contentTypeVersion="14" ma:contentTypeDescription="Create a new document." ma:contentTypeScope="" ma:versionID="f4cda0f87579ac6f39acc5f8428f8a28">
  <xsd:schema xmlns:xsd="http://www.w3.org/2001/XMLSchema" xmlns:xs="http://www.w3.org/2001/XMLSchema" xmlns:p="http://schemas.microsoft.com/office/2006/metadata/properties" xmlns:ns3="1052dbdd-492a-4507-8a4e-fd26194b9167" xmlns:ns4="6e8b2860-0dcc-4a8b-8f8d-34f1811af757" targetNamespace="http://schemas.microsoft.com/office/2006/metadata/properties" ma:root="true" ma:fieldsID="54100ef1f66503a94a012f8f71e38366" ns3:_="" ns4:_="">
    <xsd:import namespace="1052dbdd-492a-4507-8a4e-fd26194b9167"/>
    <xsd:import namespace="6e8b2860-0dcc-4a8b-8f8d-34f1811af75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LengthInSecond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52dbdd-492a-4507-8a4e-fd26194b91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8b2860-0dcc-4a8b-8f8d-34f1811af757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00DCAE8-B383-4F86-A778-18179137640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6E34820-B994-4CCD-87CB-1A7EE3452E66}">
  <ds:schemaRefs>
    <ds:schemaRef ds:uri="6e8b2860-0dcc-4a8b-8f8d-34f1811af757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dcmitype/"/>
    <ds:schemaRef ds:uri="http://purl.org/dc/elements/1.1/"/>
    <ds:schemaRef ds:uri="http://schemas.microsoft.com/office/infopath/2007/PartnerControls"/>
    <ds:schemaRef ds:uri="1052dbdd-492a-4507-8a4e-fd26194b9167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41540AD9-384B-4AAA-AF82-07CEA16C7C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52dbdd-492a-4507-8a4e-fd26194b9167"/>
    <ds:schemaRef ds:uri="6e8b2860-0dcc-4a8b-8f8d-34f1811af75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23</Words>
  <Application>Microsoft Office PowerPoint</Application>
  <PresentationFormat>Widescreen</PresentationFormat>
  <Paragraphs>3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Arial</vt:lpstr>
      <vt:lpstr>Neue Haas Grotesk Text Pro</vt:lpstr>
      <vt:lpstr>BjornVTI</vt:lpstr>
      <vt:lpstr>Worship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Worship</dc:title>
  <dc:creator>Jo Thorn</dc:creator>
  <cp:lastModifiedBy>Jo Thorn</cp:lastModifiedBy>
  <cp:revision>73</cp:revision>
  <dcterms:created xsi:type="dcterms:W3CDTF">2022-09-11T09:24:19Z</dcterms:created>
  <dcterms:modified xsi:type="dcterms:W3CDTF">2022-10-10T12:24:43Z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0x010100AC2F4FE678AE154197166CF67613C668</vt:lpwstr>
  </property>
</Properties>
</file>