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9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9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51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78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74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677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2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2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752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372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584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9/11/2022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165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1CD251-C37F-9EC8-8188-7AD4F8D91A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622" b="13136"/>
          <a:stretch/>
        </p:blipFill>
        <p:spPr>
          <a:xfrm>
            <a:off x="20" y="-1"/>
            <a:ext cx="12191980" cy="4394997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03CC970-4826-4CED-8063-0FB67663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286518" y="4564049"/>
            <a:ext cx="3905483" cy="2293951"/>
          </a:xfrm>
          <a:custGeom>
            <a:avLst/>
            <a:gdLst>
              <a:gd name="connsiteX0" fmla="*/ 0 w 3905483"/>
              <a:gd name="connsiteY0" fmla="*/ 2293951 h 2293951"/>
              <a:gd name="connsiteX1" fmla="*/ 3905483 w 3905483"/>
              <a:gd name="connsiteY1" fmla="*/ 2293951 h 2293951"/>
              <a:gd name="connsiteX2" fmla="*/ 3905483 w 3905483"/>
              <a:gd name="connsiteY2" fmla="*/ 0 h 2293951"/>
              <a:gd name="connsiteX3" fmla="*/ 2479521 w 3905483"/>
              <a:gd name="connsiteY3" fmla="*/ 0 h 2293951"/>
              <a:gd name="connsiteX4" fmla="*/ 1739055 w 3905483"/>
              <a:gd name="connsiteY4" fmla="*/ 0 h 2293951"/>
              <a:gd name="connsiteX5" fmla="*/ 1737976 w 3905483"/>
              <a:gd name="connsiteY5" fmla="*/ 2332 h 2293951"/>
              <a:gd name="connsiteX6" fmla="*/ 1061319 w 3905483"/>
              <a:gd name="connsiteY6" fmla="*/ 2332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05483" h="2293951">
                <a:moveTo>
                  <a:pt x="0" y="2293951"/>
                </a:moveTo>
                <a:lnTo>
                  <a:pt x="3905483" y="2293951"/>
                </a:lnTo>
                <a:lnTo>
                  <a:pt x="3905483" y="0"/>
                </a:lnTo>
                <a:lnTo>
                  <a:pt x="2479521" y="0"/>
                </a:lnTo>
                <a:lnTo>
                  <a:pt x="1739055" y="0"/>
                </a:lnTo>
                <a:lnTo>
                  <a:pt x="1737976" y="2332"/>
                </a:lnTo>
                <a:lnTo>
                  <a:pt x="1061319" y="2332"/>
                </a:lnTo>
                <a:close/>
              </a:path>
            </a:pathLst>
          </a:custGeom>
          <a:solidFill>
            <a:srgbClr val="B4B4B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4490D63-3365-45CC-AC50-705C1B768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4564049"/>
            <a:ext cx="9110805" cy="2293951"/>
          </a:xfrm>
          <a:custGeom>
            <a:avLst/>
            <a:gdLst>
              <a:gd name="connsiteX0" fmla="*/ 0 w 9110805"/>
              <a:gd name="connsiteY0" fmla="*/ 2293951 h 2293951"/>
              <a:gd name="connsiteX1" fmla="*/ 107316 w 9110805"/>
              <a:gd name="connsiteY1" fmla="*/ 2293951 h 2293951"/>
              <a:gd name="connsiteX2" fmla="*/ 7277190 w 9110805"/>
              <a:gd name="connsiteY2" fmla="*/ 2293951 h 2293951"/>
              <a:gd name="connsiteX3" fmla="*/ 8048407 w 9110805"/>
              <a:gd name="connsiteY3" fmla="*/ 2293951 h 2293951"/>
              <a:gd name="connsiteX4" fmla="*/ 9110805 w 9110805"/>
              <a:gd name="connsiteY4" fmla="*/ 0 h 2293951"/>
              <a:gd name="connsiteX5" fmla="*/ 8339588 w 9110805"/>
              <a:gd name="connsiteY5" fmla="*/ 0 h 2293951"/>
              <a:gd name="connsiteX6" fmla="*/ 107316 w 9110805"/>
              <a:gd name="connsiteY6" fmla="*/ 0 h 2293951"/>
              <a:gd name="connsiteX7" fmla="*/ 0 w 9110805"/>
              <a:gd name="connsiteY7" fmla="*/ 0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10805" h="2293951">
                <a:moveTo>
                  <a:pt x="0" y="2293951"/>
                </a:moveTo>
                <a:lnTo>
                  <a:pt x="107316" y="2293951"/>
                </a:lnTo>
                <a:lnTo>
                  <a:pt x="7277190" y="2293951"/>
                </a:lnTo>
                <a:lnTo>
                  <a:pt x="8048407" y="2293951"/>
                </a:lnTo>
                <a:lnTo>
                  <a:pt x="9110805" y="0"/>
                </a:lnTo>
                <a:lnTo>
                  <a:pt x="8339588" y="0"/>
                </a:lnTo>
                <a:lnTo>
                  <a:pt x="107316" y="0"/>
                </a:lnTo>
                <a:lnTo>
                  <a:pt x="0" y="0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F85A5A-423C-7C42-5FE4-52CD0BB9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7" y="5891639"/>
            <a:ext cx="6982835" cy="46496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Monday 12 September 2022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D0BEA4-19C7-D200-54B8-FEABE5D834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858247"/>
            <a:ext cx="6982834" cy="1026435"/>
          </a:xfrm>
        </p:spPr>
        <p:txBody>
          <a:bodyPr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Worship</a:t>
            </a:r>
            <a:endParaRPr lang="en-GB" sz="4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998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885B3-5208-39E2-64C5-44954E3BC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166A2-027B-AB08-8083-26502ECF3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1F4306-880E-D56F-F2C7-D8841EBC73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223" y="571500"/>
            <a:ext cx="10719521" cy="5786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571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71EBB-F472-8272-C440-33FBA82DB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A3340-2F32-A1FA-28C4-F471CF07D3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6E6B79-9E5D-3A11-0B1F-BC32EB30A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374" y="447039"/>
            <a:ext cx="10951946" cy="611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76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C633D-ECF1-9D37-00B0-4A9B51FAF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18F2B-CCAC-2EFF-A532-6F484961E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351A59-40B1-2840-9149-F0BED74D53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7" y="284480"/>
            <a:ext cx="11299976" cy="615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55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3F5DB-66BC-ACC5-B2C2-AB78A02CF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C1679-25AF-6021-7904-B4CFE35FB5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115054-F513-1FEE-2ED1-BCB7FA859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146" y="386080"/>
            <a:ext cx="11134762" cy="610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073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4B182-6D97-7402-88CF-60BEB819E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B8A40-812A-1340-E096-61F326B6B7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E47D19-F1E1-207E-F472-0D4F8EAAC7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320" y="475070"/>
            <a:ext cx="10823991" cy="601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72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856A0-494F-A675-8FB8-521EE4087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149D35-42D6-0568-F367-D8F8B9C38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7C9582-275E-43AD-CAA0-6F9099C1E6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576" y="436880"/>
            <a:ext cx="10670959" cy="6004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121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627F4-4E70-A28E-B0C1-8425E0DCE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66131F-D091-7B11-1254-827EBA23BF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30AC1C-650F-41CD-E610-52D29D1FEE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662" y="375920"/>
            <a:ext cx="11213985" cy="6187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599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0607B-BC3B-53FF-CA53-FCCA048FF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1C8204-F828-9DFC-9DDB-A6D2642F7F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4AED4B-3407-88BD-DB39-9EE963337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89433"/>
            <a:ext cx="10637520" cy="591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672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F1DC7-3698-FA09-171C-195418C3E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9EA10-D7A2-5A0A-825A-0E59C08B2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377D11-69BF-8621-4C67-EDA38EAB5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529" y="436880"/>
            <a:ext cx="10854481" cy="597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691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4376D-E7BB-237A-9E6C-3E00FD7FF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416995-C3A8-4118-8680-18CD0C7C87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C44900-B03F-D29C-D7EB-56EDF3165D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23837"/>
            <a:ext cx="11430000" cy="641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17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8DCEC-1F0D-810F-2B2C-4CD20DD81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32E04-8851-66CC-17DE-1D494E617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61AF14-DB11-E8E2-1F90-BEDF49AC05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238125"/>
            <a:ext cx="11658600" cy="638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42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83F0E-49E7-D6A3-05E1-C80C9BA9C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59DB25-BBF4-7010-5704-14C9980BF4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9F5CA1-994B-052A-54F8-EF2E86C51B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85" y="433387"/>
            <a:ext cx="11196565" cy="622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438906"/>
      </p:ext>
    </p:extLst>
  </p:cSld>
  <p:clrMapOvr>
    <a:masterClrMapping/>
  </p:clrMapOvr>
</p:sld>
</file>

<file path=ppt/theme/theme1.xml><?xml version="1.0" encoding="utf-8"?>
<a:theme xmlns:a="http://schemas.openxmlformats.org/drawingml/2006/main" name="BjornVTI">
  <a:themeElements>
    <a:clrScheme name="Bjorn">
      <a:dk1>
        <a:sysClr val="windowText" lastClr="000000"/>
      </a:dk1>
      <a:lt1>
        <a:sysClr val="window" lastClr="FFFFFF"/>
      </a:lt1>
      <a:dk2>
        <a:srgbClr val="252747"/>
      </a:dk2>
      <a:lt2>
        <a:srgbClr val="ECE4E9"/>
      </a:lt2>
      <a:accent1>
        <a:srgbClr val="736EB6"/>
      </a:accent1>
      <a:accent2>
        <a:srgbClr val="AB5991"/>
      </a:accent2>
      <a:accent3>
        <a:srgbClr val="AC9F39"/>
      </a:accent3>
      <a:accent4>
        <a:srgbClr val="756029"/>
      </a:accent4>
      <a:accent5>
        <a:srgbClr val="E87850"/>
      </a:accent5>
      <a:accent6>
        <a:srgbClr val="C6922A"/>
      </a:accent6>
      <a:hlink>
        <a:srgbClr val="736EB6"/>
      </a:hlink>
      <a:folHlink>
        <a:srgbClr val="AB5991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</Words>
  <Application>Microsoft Office PowerPoint</Application>
  <PresentationFormat>Widescreen</PresentationFormat>
  <Paragraphs>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Neue Haas Grotesk Text Pro</vt:lpstr>
      <vt:lpstr>BjornVTI</vt:lpstr>
      <vt:lpstr>Worship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Worship</dc:title>
  <dc:creator>Jo Thorn</dc:creator>
  <cp:lastModifiedBy>Jo</cp:lastModifiedBy>
  <cp:revision>2</cp:revision>
  <dcterms:created xsi:type="dcterms:W3CDTF">2022-09-11T09:24:19Z</dcterms:created>
  <dcterms:modified xsi:type="dcterms:W3CDTF">2022-09-11T09:59:09Z</dcterms:modified>
</cp:coreProperties>
</file>