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4"/>
  </p:sld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1188EE-2ABD-DC22-07E0-2F914B10F592}" v="4" dt="2022-09-28T06:56:51.488"/>
    <p1510:client id="{15048C72-5204-FE52-2C92-886288A51329}" v="114" dt="2022-09-30T14:07:24.018"/>
    <p1510:client id="{759FE45E-0A1A-476D-A24E-D8361F3205DC}" v="10" dt="2022-09-28T08:54:05.723"/>
    <p1510:client id="{E3009196-6E08-42AD-E6F7-8B10C5A992B0}" v="43" dt="2022-09-28T05:58:43.2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43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 Thorn" userId="fcf61d29-3896-4651-9858-0591ee0323dd" providerId="ADAL" clId="{9655C1FB-5526-4504-9243-7ACB1F1410E8}"/>
    <pc:docChg chg="custSel addSld delSld modSld">
      <pc:chgData name="Jo Thorn" userId="fcf61d29-3896-4651-9858-0591ee0323dd" providerId="ADAL" clId="{9655C1FB-5526-4504-9243-7ACB1F1410E8}" dt="2022-09-28T06:05:42.972" v="19" actId="680"/>
      <pc:docMkLst>
        <pc:docMk/>
      </pc:docMkLst>
      <pc:sldChg chg="addSp delSp mod">
        <pc:chgData name="Jo Thorn" userId="fcf61d29-3896-4651-9858-0591ee0323dd" providerId="ADAL" clId="{9655C1FB-5526-4504-9243-7ACB1F1410E8}" dt="2022-09-28T06:05:35.889" v="18" actId="22"/>
        <pc:sldMkLst>
          <pc:docMk/>
          <pc:sldMk cId="4246571524" sldId="257"/>
        </pc:sldMkLst>
        <pc:picChg chg="add">
          <ac:chgData name="Jo Thorn" userId="fcf61d29-3896-4651-9858-0591ee0323dd" providerId="ADAL" clId="{9655C1FB-5526-4504-9243-7ACB1F1410E8}" dt="2022-09-28T06:05:35.889" v="18" actId="22"/>
          <ac:picMkLst>
            <pc:docMk/>
            <pc:sldMk cId="4246571524" sldId="257"/>
            <ac:picMk id="5" creationId="{BC8D7BC5-BC80-EA10-5565-FFEEAC5E9A46}"/>
          </ac:picMkLst>
        </pc:picChg>
        <pc:picChg chg="del">
          <ac:chgData name="Jo Thorn" userId="fcf61d29-3896-4651-9858-0591ee0323dd" providerId="ADAL" clId="{9655C1FB-5526-4504-9243-7ACB1F1410E8}" dt="2022-09-28T06:05:27.740" v="0" actId="478"/>
          <ac:picMkLst>
            <pc:docMk/>
            <pc:sldMk cId="4246571524" sldId="257"/>
            <ac:picMk id="6" creationId="{653EAC48-C6E8-BA4B-1451-AB9A154C2616}"/>
          </ac:picMkLst>
        </pc:picChg>
      </pc:sldChg>
      <pc:sldChg chg="del">
        <pc:chgData name="Jo Thorn" userId="fcf61d29-3896-4651-9858-0591ee0323dd" providerId="ADAL" clId="{9655C1FB-5526-4504-9243-7ACB1F1410E8}" dt="2022-09-28T06:05:29.531" v="1" actId="47"/>
        <pc:sldMkLst>
          <pc:docMk/>
          <pc:sldMk cId="1195976399" sldId="258"/>
        </pc:sldMkLst>
      </pc:sldChg>
      <pc:sldChg chg="new">
        <pc:chgData name="Jo Thorn" userId="fcf61d29-3896-4651-9858-0591ee0323dd" providerId="ADAL" clId="{9655C1FB-5526-4504-9243-7ACB1F1410E8}" dt="2022-09-28T06:05:42.972" v="19" actId="680"/>
        <pc:sldMkLst>
          <pc:docMk/>
          <pc:sldMk cId="1742562047" sldId="258"/>
        </pc:sldMkLst>
      </pc:sldChg>
      <pc:sldChg chg="del">
        <pc:chgData name="Jo Thorn" userId="fcf61d29-3896-4651-9858-0591ee0323dd" providerId="ADAL" clId="{9655C1FB-5526-4504-9243-7ACB1F1410E8}" dt="2022-09-28T06:05:29.929" v="2" actId="47"/>
        <pc:sldMkLst>
          <pc:docMk/>
          <pc:sldMk cId="2534555174" sldId="259"/>
        </pc:sldMkLst>
      </pc:sldChg>
      <pc:sldChg chg="del">
        <pc:chgData name="Jo Thorn" userId="fcf61d29-3896-4651-9858-0591ee0323dd" providerId="ADAL" clId="{9655C1FB-5526-4504-9243-7ACB1F1410E8}" dt="2022-09-28T06:05:30.260" v="3" actId="47"/>
        <pc:sldMkLst>
          <pc:docMk/>
          <pc:sldMk cId="3490073167" sldId="260"/>
        </pc:sldMkLst>
      </pc:sldChg>
      <pc:sldChg chg="del">
        <pc:chgData name="Jo Thorn" userId="fcf61d29-3896-4651-9858-0591ee0323dd" providerId="ADAL" clId="{9655C1FB-5526-4504-9243-7ACB1F1410E8}" dt="2022-09-28T06:05:30.517" v="4" actId="47"/>
        <pc:sldMkLst>
          <pc:docMk/>
          <pc:sldMk cId="371972922" sldId="261"/>
        </pc:sldMkLst>
      </pc:sldChg>
      <pc:sldChg chg="del">
        <pc:chgData name="Jo Thorn" userId="fcf61d29-3896-4651-9858-0591ee0323dd" providerId="ADAL" clId="{9655C1FB-5526-4504-9243-7ACB1F1410E8}" dt="2022-09-28T06:05:30.737" v="5" actId="47"/>
        <pc:sldMkLst>
          <pc:docMk/>
          <pc:sldMk cId="1044121978" sldId="262"/>
        </pc:sldMkLst>
      </pc:sldChg>
      <pc:sldChg chg="del">
        <pc:chgData name="Jo Thorn" userId="fcf61d29-3896-4651-9858-0591ee0323dd" providerId="ADAL" clId="{9655C1FB-5526-4504-9243-7ACB1F1410E8}" dt="2022-09-28T06:05:30.945" v="6" actId="47"/>
        <pc:sldMkLst>
          <pc:docMk/>
          <pc:sldMk cId="2145599122" sldId="263"/>
        </pc:sldMkLst>
      </pc:sldChg>
      <pc:sldChg chg="del">
        <pc:chgData name="Jo Thorn" userId="fcf61d29-3896-4651-9858-0591ee0323dd" providerId="ADAL" clId="{9655C1FB-5526-4504-9243-7ACB1F1410E8}" dt="2022-09-28T06:05:31.128" v="7" actId="47"/>
        <pc:sldMkLst>
          <pc:docMk/>
          <pc:sldMk cId="3775672839" sldId="264"/>
        </pc:sldMkLst>
      </pc:sldChg>
      <pc:sldChg chg="del">
        <pc:chgData name="Jo Thorn" userId="fcf61d29-3896-4651-9858-0591ee0323dd" providerId="ADAL" clId="{9655C1FB-5526-4504-9243-7ACB1F1410E8}" dt="2022-09-28T06:05:31.307" v="8" actId="47"/>
        <pc:sldMkLst>
          <pc:docMk/>
          <pc:sldMk cId="2041691177" sldId="265"/>
        </pc:sldMkLst>
      </pc:sldChg>
      <pc:sldChg chg="del">
        <pc:chgData name="Jo Thorn" userId="fcf61d29-3896-4651-9858-0591ee0323dd" providerId="ADAL" clId="{9655C1FB-5526-4504-9243-7ACB1F1410E8}" dt="2022-09-28T06:05:31.493" v="9" actId="47"/>
        <pc:sldMkLst>
          <pc:docMk/>
          <pc:sldMk cId="2893217134" sldId="266"/>
        </pc:sldMkLst>
      </pc:sldChg>
      <pc:sldChg chg="del">
        <pc:chgData name="Jo Thorn" userId="fcf61d29-3896-4651-9858-0591ee0323dd" providerId="ADAL" clId="{9655C1FB-5526-4504-9243-7ACB1F1410E8}" dt="2022-09-28T06:05:31.724" v="10" actId="47"/>
        <pc:sldMkLst>
          <pc:docMk/>
          <pc:sldMk cId="679042349" sldId="267"/>
        </pc:sldMkLst>
      </pc:sldChg>
      <pc:sldChg chg="del">
        <pc:chgData name="Jo Thorn" userId="fcf61d29-3896-4651-9858-0591ee0323dd" providerId="ADAL" clId="{9655C1FB-5526-4504-9243-7ACB1F1410E8}" dt="2022-09-28T06:05:31.929" v="11" actId="47"/>
        <pc:sldMkLst>
          <pc:docMk/>
          <pc:sldMk cId="2281438906" sldId="268"/>
        </pc:sldMkLst>
      </pc:sldChg>
      <pc:sldChg chg="del">
        <pc:chgData name="Jo Thorn" userId="fcf61d29-3896-4651-9858-0591ee0323dd" providerId="ADAL" clId="{9655C1FB-5526-4504-9243-7ACB1F1410E8}" dt="2022-09-28T06:05:32.155" v="12" actId="47"/>
        <pc:sldMkLst>
          <pc:docMk/>
          <pc:sldMk cId="1838643700" sldId="269"/>
        </pc:sldMkLst>
      </pc:sldChg>
      <pc:sldChg chg="del">
        <pc:chgData name="Jo Thorn" userId="fcf61d29-3896-4651-9858-0591ee0323dd" providerId="ADAL" clId="{9655C1FB-5526-4504-9243-7ACB1F1410E8}" dt="2022-09-28T06:05:32.328" v="13" actId="47"/>
        <pc:sldMkLst>
          <pc:docMk/>
          <pc:sldMk cId="3933907579" sldId="270"/>
        </pc:sldMkLst>
      </pc:sldChg>
      <pc:sldChg chg="del">
        <pc:chgData name="Jo Thorn" userId="fcf61d29-3896-4651-9858-0591ee0323dd" providerId="ADAL" clId="{9655C1FB-5526-4504-9243-7ACB1F1410E8}" dt="2022-09-28T06:05:32.536" v="14" actId="47"/>
        <pc:sldMkLst>
          <pc:docMk/>
          <pc:sldMk cId="1280365831" sldId="271"/>
        </pc:sldMkLst>
      </pc:sldChg>
      <pc:sldChg chg="del">
        <pc:chgData name="Jo Thorn" userId="fcf61d29-3896-4651-9858-0591ee0323dd" providerId="ADAL" clId="{9655C1FB-5526-4504-9243-7ACB1F1410E8}" dt="2022-09-28T06:05:32.744" v="15" actId="47"/>
        <pc:sldMkLst>
          <pc:docMk/>
          <pc:sldMk cId="1563862719" sldId="272"/>
        </pc:sldMkLst>
      </pc:sldChg>
      <pc:sldChg chg="del">
        <pc:chgData name="Jo Thorn" userId="fcf61d29-3896-4651-9858-0591ee0323dd" providerId="ADAL" clId="{9655C1FB-5526-4504-9243-7ACB1F1410E8}" dt="2022-09-28T06:05:32.984" v="16" actId="47"/>
        <pc:sldMkLst>
          <pc:docMk/>
          <pc:sldMk cId="2807063502" sldId="273"/>
        </pc:sldMkLst>
      </pc:sldChg>
      <pc:sldChg chg="del">
        <pc:chgData name="Jo Thorn" userId="fcf61d29-3896-4651-9858-0591ee0323dd" providerId="ADAL" clId="{9655C1FB-5526-4504-9243-7ACB1F1410E8}" dt="2022-09-28T06:05:33.342" v="17" actId="47"/>
        <pc:sldMkLst>
          <pc:docMk/>
          <pc:sldMk cId="2934531626" sldId="274"/>
        </pc:sldMkLst>
      </pc:sldChg>
    </pc:docChg>
  </pc:docChgLst>
  <pc:docChgLst>
    <pc:chgData name="Jo Thorn" userId="fcf61d29-3896-4651-9858-0591ee0323dd" providerId="ADAL" clId="{759FE45E-0A1A-476D-A24E-D8361F3205DC}"/>
    <pc:docChg chg="custSel addSld modSld">
      <pc:chgData name="Jo Thorn" userId="fcf61d29-3896-4651-9858-0591ee0323dd" providerId="ADAL" clId="{759FE45E-0A1A-476D-A24E-D8361F3205DC}" dt="2022-09-28T08:57:15.373" v="2020" actId="22"/>
      <pc:docMkLst>
        <pc:docMk/>
      </pc:docMkLst>
      <pc:sldChg chg="addSp modSp mod">
        <pc:chgData name="Jo Thorn" userId="fcf61d29-3896-4651-9858-0591ee0323dd" providerId="ADAL" clId="{759FE45E-0A1A-476D-A24E-D8361F3205DC}" dt="2022-09-28T08:34:55.546" v="1953" actId="20577"/>
        <pc:sldMkLst>
          <pc:docMk/>
          <pc:sldMk cId="1742562047" sldId="258"/>
        </pc:sldMkLst>
        <pc:spChg chg="add mod">
          <ac:chgData name="Jo Thorn" userId="fcf61d29-3896-4651-9858-0591ee0323dd" providerId="ADAL" clId="{759FE45E-0A1A-476D-A24E-D8361F3205DC}" dt="2022-09-28T08:34:55.546" v="1953" actId="20577"/>
          <ac:spMkLst>
            <pc:docMk/>
            <pc:sldMk cId="1742562047" sldId="258"/>
            <ac:spMk id="6" creationId="{393198F0-0AA6-79EF-C611-9F3186DC61A5}"/>
          </ac:spMkLst>
        </pc:spChg>
        <pc:picChg chg="add mod">
          <ac:chgData name="Jo Thorn" userId="fcf61d29-3896-4651-9858-0591ee0323dd" providerId="ADAL" clId="{759FE45E-0A1A-476D-A24E-D8361F3205DC}" dt="2022-09-28T07:02:02.059" v="4" actId="14100"/>
          <ac:picMkLst>
            <pc:docMk/>
            <pc:sldMk cId="1742562047" sldId="258"/>
            <ac:picMk id="5" creationId="{F10A1538-3E72-AB50-A540-A84A0C8E5F9C}"/>
          </ac:picMkLst>
        </pc:picChg>
      </pc:sldChg>
      <pc:sldChg chg="addSp delSp modSp new mod">
        <pc:chgData name="Jo Thorn" userId="fcf61d29-3896-4651-9858-0591ee0323dd" providerId="ADAL" clId="{759FE45E-0A1A-476D-A24E-D8361F3205DC}" dt="2022-09-28T08:35:10.961" v="1970" actId="20577"/>
        <pc:sldMkLst>
          <pc:docMk/>
          <pc:sldMk cId="2763242511" sldId="259"/>
        </pc:sldMkLst>
        <pc:spChg chg="del">
          <ac:chgData name="Jo Thorn" userId="fcf61d29-3896-4651-9858-0591ee0323dd" providerId="ADAL" clId="{759FE45E-0A1A-476D-A24E-D8361F3205DC}" dt="2022-09-28T07:21:04.319" v="780" actId="478"/>
          <ac:spMkLst>
            <pc:docMk/>
            <pc:sldMk cId="2763242511" sldId="259"/>
            <ac:spMk id="2" creationId="{FF2204B2-F7D3-8181-8E3F-F41069DA1713}"/>
          </ac:spMkLst>
        </pc:spChg>
        <pc:spChg chg="del">
          <ac:chgData name="Jo Thorn" userId="fcf61d29-3896-4651-9858-0591ee0323dd" providerId="ADAL" clId="{759FE45E-0A1A-476D-A24E-D8361F3205DC}" dt="2022-09-28T07:21:02.455" v="777" actId="478"/>
          <ac:spMkLst>
            <pc:docMk/>
            <pc:sldMk cId="2763242511" sldId="259"/>
            <ac:spMk id="3" creationId="{8A9E7A07-DD6A-BED8-FF8A-473E274B8F51}"/>
          </ac:spMkLst>
        </pc:spChg>
        <pc:spChg chg="add del mod">
          <ac:chgData name="Jo Thorn" userId="fcf61d29-3896-4651-9858-0591ee0323dd" providerId="ADAL" clId="{759FE45E-0A1A-476D-A24E-D8361F3205DC}" dt="2022-09-28T07:21:02.459" v="779"/>
          <ac:spMkLst>
            <pc:docMk/>
            <pc:sldMk cId="2763242511" sldId="259"/>
            <ac:spMk id="4" creationId="{A9C5FE40-6D74-61F8-CE7C-8DBA5FC43DF7}"/>
          </ac:spMkLst>
        </pc:spChg>
        <pc:spChg chg="add mod">
          <ac:chgData name="Jo Thorn" userId="fcf61d29-3896-4651-9858-0591ee0323dd" providerId="ADAL" clId="{759FE45E-0A1A-476D-A24E-D8361F3205DC}" dt="2022-09-28T08:35:10.961" v="1970" actId="20577"/>
          <ac:spMkLst>
            <pc:docMk/>
            <pc:sldMk cId="2763242511" sldId="259"/>
            <ac:spMk id="5" creationId="{5358A05F-0E5F-59E8-FFEB-28912A9D0C48}"/>
          </ac:spMkLst>
        </pc:spChg>
        <pc:spChg chg="add mod">
          <ac:chgData name="Jo Thorn" userId="fcf61d29-3896-4651-9858-0591ee0323dd" providerId="ADAL" clId="{759FE45E-0A1A-476D-A24E-D8361F3205DC}" dt="2022-09-28T08:35:05.678" v="1963" actId="20577"/>
          <ac:spMkLst>
            <pc:docMk/>
            <pc:sldMk cId="2763242511" sldId="259"/>
            <ac:spMk id="8" creationId="{9D442434-8645-3B74-758E-CF7EDEB79F3A}"/>
          </ac:spMkLst>
        </pc:spChg>
        <pc:picChg chg="add mod">
          <ac:chgData name="Jo Thorn" userId="fcf61d29-3896-4651-9858-0591ee0323dd" providerId="ADAL" clId="{759FE45E-0A1A-476D-A24E-D8361F3205DC}" dt="2022-09-28T07:34:19.542" v="1158" actId="1076"/>
          <ac:picMkLst>
            <pc:docMk/>
            <pc:sldMk cId="2763242511" sldId="259"/>
            <ac:picMk id="7" creationId="{C2A9ABA7-9577-F59D-61C3-558B28F95CB7}"/>
          </ac:picMkLst>
        </pc:picChg>
        <pc:picChg chg="add mod">
          <ac:chgData name="Jo Thorn" userId="fcf61d29-3896-4651-9858-0591ee0323dd" providerId="ADAL" clId="{759FE45E-0A1A-476D-A24E-D8361F3205DC}" dt="2022-09-28T07:39:13.383" v="1504" actId="1076"/>
          <ac:picMkLst>
            <pc:docMk/>
            <pc:sldMk cId="2763242511" sldId="259"/>
            <ac:picMk id="10" creationId="{E1345C73-2D2A-05D9-820C-1242FC011580}"/>
          </ac:picMkLst>
        </pc:picChg>
      </pc:sldChg>
      <pc:sldChg chg="addSp delSp modSp new mod">
        <pc:chgData name="Jo Thorn" userId="fcf61d29-3896-4651-9858-0591ee0323dd" providerId="ADAL" clId="{759FE45E-0A1A-476D-A24E-D8361F3205DC}" dt="2022-09-28T08:35:32.989" v="1973" actId="14100"/>
        <pc:sldMkLst>
          <pc:docMk/>
          <pc:sldMk cId="785745970" sldId="260"/>
        </pc:sldMkLst>
        <pc:spChg chg="del">
          <ac:chgData name="Jo Thorn" userId="fcf61d29-3896-4651-9858-0591ee0323dd" providerId="ADAL" clId="{759FE45E-0A1A-476D-A24E-D8361F3205DC}" dt="2022-09-28T07:39:29.242" v="1506" actId="478"/>
          <ac:spMkLst>
            <pc:docMk/>
            <pc:sldMk cId="785745970" sldId="260"/>
            <ac:spMk id="2" creationId="{80281A9F-E11F-2FE4-7475-05043A5C3947}"/>
          </ac:spMkLst>
        </pc:spChg>
        <pc:spChg chg="mod">
          <ac:chgData name="Jo Thorn" userId="fcf61d29-3896-4651-9858-0591ee0323dd" providerId="ADAL" clId="{759FE45E-0A1A-476D-A24E-D8361F3205DC}" dt="2022-09-28T08:35:27.153" v="1971" actId="20577"/>
          <ac:spMkLst>
            <pc:docMk/>
            <pc:sldMk cId="785745970" sldId="260"/>
            <ac:spMk id="3" creationId="{CE7CC963-2398-A10F-0EE9-3B1B5A784E0F}"/>
          </ac:spMkLst>
        </pc:spChg>
        <pc:picChg chg="add mod">
          <ac:chgData name="Jo Thorn" userId="fcf61d29-3896-4651-9858-0591ee0323dd" providerId="ADAL" clId="{759FE45E-0A1A-476D-A24E-D8361F3205DC}" dt="2022-09-28T08:35:32.989" v="1973" actId="14100"/>
          <ac:picMkLst>
            <pc:docMk/>
            <pc:sldMk cId="785745970" sldId="260"/>
            <ac:picMk id="5" creationId="{7D0D8071-5C77-3A9E-4E7F-A5C35043EFCF}"/>
          </ac:picMkLst>
        </pc:picChg>
      </pc:sldChg>
      <pc:sldChg chg="addSp new mod">
        <pc:chgData name="Jo Thorn" userId="fcf61d29-3896-4651-9858-0591ee0323dd" providerId="ADAL" clId="{759FE45E-0A1A-476D-A24E-D8361F3205DC}" dt="2022-09-28T08:35:54.247" v="1974" actId="22"/>
        <pc:sldMkLst>
          <pc:docMk/>
          <pc:sldMk cId="2029340752" sldId="261"/>
        </pc:sldMkLst>
        <pc:picChg chg="add">
          <ac:chgData name="Jo Thorn" userId="fcf61d29-3896-4651-9858-0591ee0323dd" providerId="ADAL" clId="{759FE45E-0A1A-476D-A24E-D8361F3205DC}" dt="2022-09-28T08:35:54.247" v="1974" actId="22"/>
          <ac:picMkLst>
            <pc:docMk/>
            <pc:sldMk cId="2029340752" sldId="261"/>
            <ac:picMk id="5" creationId="{3A2F6EE1-3D0A-8FA4-E5C7-7EEEC2A1C37E}"/>
          </ac:picMkLst>
        </pc:picChg>
      </pc:sldChg>
      <pc:sldChg chg="addSp new mod">
        <pc:chgData name="Jo Thorn" userId="fcf61d29-3896-4651-9858-0591ee0323dd" providerId="ADAL" clId="{759FE45E-0A1A-476D-A24E-D8361F3205DC}" dt="2022-09-28T08:36:19.632" v="1976" actId="22"/>
        <pc:sldMkLst>
          <pc:docMk/>
          <pc:sldMk cId="3333215083" sldId="262"/>
        </pc:sldMkLst>
        <pc:picChg chg="add">
          <ac:chgData name="Jo Thorn" userId="fcf61d29-3896-4651-9858-0591ee0323dd" providerId="ADAL" clId="{759FE45E-0A1A-476D-A24E-D8361F3205DC}" dt="2022-09-28T08:36:19.632" v="1976" actId="22"/>
          <ac:picMkLst>
            <pc:docMk/>
            <pc:sldMk cId="3333215083" sldId="262"/>
            <ac:picMk id="5" creationId="{1188BD14-A559-1685-48FB-B4D167E016CF}"/>
          </ac:picMkLst>
        </pc:picChg>
      </pc:sldChg>
      <pc:sldChg chg="addSp new mod">
        <pc:chgData name="Jo Thorn" userId="fcf61d29-3896-4651-9858-0591ee0323dd" providerId="ADAL" clId="{759FE45E-0A1A-476D-A24E-D8361F3205DC}" dt="2022-09-28T08:36:58.769" v="1978" actId="22"/>
        <pc:sldMkLst>
          <pc:docMk/>
          <pc:sldMk cId="4041118500" sldId="263"/>
        </pc:sldMkLst>
        <pc:picChg chg="add">
          <ac:chgData name="Jo Thorn" userId="fcf61d29-3896-4651-9858-0591ee0323dd" providerId="ADAL" clId="{759FE45E-0A1A-476D-A24E-D8361F3205DC}" dt="2022-09-28T08:36:58.769" v="1978" actId="22"/>
          <ac:picMkLst>
            <pc:docMk/>
            <pc:sldMk cId="4041118500" sldId="263"/>
            <ac:picMk id="5" creationId="{CB08E577-0441-7FCB-BD2F-81AC933CA240}"/>
          </ac:picMkLst>
        </pc:picChg>
      </pc:sldChg>
      <pc:sldChg chg="addSp new mod">
        <pc:chgData name="Jo Thorn" userId="fcf61d29-3896-4651-9858-0591ee0323dd" providerId="ADAL" clId="{759FE45E-0A1A-476D-A24E-D8361F3205DC}" dt="2022-09-28T08:46:10.964" v="1980" actId="22"/>
        <pc:sldMkLst>
          <pc:docMk/>
          <pc:sldMk cId="1681174832" sldId="264"/>
        </pc:sldMkLst>
        <pc:picChg chg="add">
          <ac:chgData name="Jo Thorn" userId="fcf61d29-3896-4651-9858-0591ee0323dd" providerId="ADAL" clId="{759FE45E-0A1A-476D-A24E-D8361F3205DC}" dt="2022-09-28T08:46:10.964" v="1980" actId="22"/>
          <ac:picMkLst>
            <pc:docMk/>
            <pc:sldMk cId="1681174832" sldId="264"/>
            <ac:picMk id="5" creationId="{E98ACCCF-78C8-D81D-66A8-D64C7AF1160D}"/>
          </ac:picMkLst>
        </pc:picChg>
      </pc:sldChg>
      <pc:sldChg chg="addSp new mod">
        <pc:chgData name="Jo Thorn" userId="fcf61d29-3896-4651-9858-0591ee0323dd" providerId="ADAL" clId="{759FE45E-0A1A-476D-A24E-D8361F3205DC}" dt="2022-09-28T08:47:26.119" v="1982" actId="22"/>
        <pc:sldMkLst>
          <pc:docMk/>
          <pc:sldMk cId="2175789395" sldId="265"/>
        </pc:sldMkLst>
        <pc:picChg chg="add">
          <ac:chgData name="Jo Thorn" userId="fcf61d29-3896-4651-9858-0591ee0323dd" providerId="ADAL" clId="{759FE45E-0A1A-476D-A24E-D8361F3205DC}" dt="2022-09-28T08:47:26.119" v="1982" actId="22"/>
          <ac:picMkLst>
            <pc:docMk/>
            <pc:sldMk cId="2175789395" sldId="265"/>
            <ac:picMk id="5" creationId="{90554091-3A29-8F25-F92D-EC48AC6623C6}"/>
          </ac:picMkLst>
        </pc:picChg>
      </pc:sldChg>
      <pc:sldChg chg="addSp new mod">
        <pc:chgData name="Jo Thorn" userId="fcf61d29-3896-4651-9858-0591ee0323dd" providerId="ADAL" clId="{759FE45E-0A1A-476D-A24E-D8361F3205DC}" dt="2022-09-28T08:47:48.938" v="1984" actId="22"/>
        <pc:sldMkLst>
          <pc:docMk/>
          <pc:sldMk cId="482136605" sldId="266"/>
        </pc:sldMkLst>
        <pc:picChg chg="add">
          <ac:chgData name="Jo Thorn" userId="fcf61d29-3896-4651-9858-0591ee0323dd" providerId="ADAL" clId="{759FE45E-0A1A-476D-A24E-D8361F3205DC}" dt="2022-09-28T08:47:48.938" v="1984" actId="22"/>
          <ac:picMkLst>
            <pc:docMk/>
            <pc:sldMk cId="482136605" sldId="266"/>
            <ac:picMk id="5" creationId="{70744E1C-739C-0DAF-ADEB-B560808FD141}"/>
          </ac:picMkLst>
        </pc:picChg>
      </pc:sldChg>
      <pc:sldChg chg="addSp new mod">
        <pc:chgData name="Jo Thorn" userId="fcf61d29-3896-4651-9858-0591ee0323dd" providerId="ADAL" clId="{759FE45E-0A1A-476D-A24E-D8361F3205DC}" dt="2022-09-28T08:48:11.738" v="1986" actId="22"/>
        <pc:sldMkLst>
          <pc:docMk/>
          <pc:sldMk cId="1850609495" sldId="267"/>
        </pc:sldMkLst>
        <pc:picChg chg="add">
          <ac:chgData name="Jo Thorn" userId="fcf61d29-3896-4651-9858-0591ee0323dd" providerId="ADAL" clId="{759FE45E-0A1A-476D-A24E-D8361F3205DC}" dt="2022-09-28T08:48:11.738" v="1986" actId="22"/>
          <ac:picMkLst>
            <pc:docMk/>
            <pc:sldMk cId="1850609495" sldId="267"/>
            <ac:picMk id="5" creationId="{BD90C36F-86E9-0A8C-F0D9-53D11CA63179}"/>
          </ac:picMkLst>
        </pc:picChg>
      </pc:sldChg>
      <pc:sldChg chg="addSp new mod">
        <pc:chgData name="Jo Thorn" userId="fcf61d29-3896-4651-9858-0591ee0323dd" providerId="ADAL" clId="{759FE45E-0A1A-476D-A24E-D8361F3205DC}" dt="2022-09-28T08:48:35.165" v="1988" actId="22"/>
        <pc:sldMkLst>
          <pc:docMk/>
          <pc:sldMk cId="945605625" sldId="268"/>
        </pc:sldMkLst>
        <pc:picChg chg="add">
          <ac:chgData name="Jo Thorn" userId="fcf61d29-3896-4651-9858-0591ee0323dd" providerId="ADAL" clId="{759FE45E-0A1A-476D-A24E-D8361F3205DC}" dt="2022-09-28T08:48:35.165" v="1988" actId="22"/>
          <ac:picMkLst>
            <pc:docMk/>
            <pc:sldMk cId="945605625" sldId="268"/>
            <ac:picMk id="5" creationId="{BFB571B4-B808-CCF9-E0B9-A2789BFE1932}"/>
          </ac:picMkLst>
        </pc:picChg>
      </pc:sldChg>
      <pc:sldChg chg="addSp modSp new mod">
        <pc:chgData name="Jo Thorn" userId="fcf61d29-3896-4651-9858-0591ee0323dd" providerId="ADAL" clId="{759FE45E-0A1A-476D-A24E-D8361F3205DC}" dt="2022-09-28T08:49:11.489" v="1994" actId="20577"/>
        <pc:sldMkLst>
          <pc:docMk/>
          <pc:sldMk cId="3309328674" sldId="269"/>
        </pc:sldMkLst>
        <pc:spChg chg="add mod">
          <ac:chgData name="Jo Thorn" userId="fcf61d29-3896-4651-9858-0591ee0323dd" providerId="ADAL" clId="{759FE45E-0A1A-476D-A24E-D8361F3205DC}" dt="2022-09-28T08:49:11.489" v="1994" actId="20577"/>
          <ac:spMkLst>
            <pc:docMk/>
            <pc:sldMk cId="3309328674" sldId="269"/>
            <ac:spMk id="7" creationId="{396BD397-364D-2FBA-9FA7-EAA30F090708}"/>
          </ac:spMkLst>
        </pc:spChg>
        <pc:picChg chg="add mod">
          <ac:chgData name="Jo Thorn" userId="fcf61d29-3896-4651-9858-0591ee0323dd" providerId="ADAL" clId="{759FE45E-0A1A-476D-A24E-D8361F3205DC}" dt="2022-09-28T08:48:57.404" v="1991" actId="1076"/>
          <ac:picMkLst>
            <pc:docMk/>
            <pc:sldMk cId="3309328674" sldId="269"/>
            <ac:picMk id="5" creationId="{12B37099-392C-E987-2914-D40BC04C2227}"/>
          </ac:picMkLst>
        </pc:picChg>
      </pc:sldChg>
      <pc:sldChg chg="addSp new mod">
        <pc:chgData name="Jo Thorn" userId="fcf61d29-3896-4651-9858-0591ee0323dd" providerId="ADAL" clId="{759FE45E-0A1A-476D-A24E-D8361F3205DC}" dt="2022-09-28T08:50:59.790" v="1996" actId="22"/>
        <pc:sldMkLst>
          <pc:docMk/>
          <pc:sldMk cId="594423470" sldId="270"/>
        </pc:sldMkLst>
        <pc:picChg chg="add">
          <ac:chgData name="Jo Thorn" userId="fcf61d29-3896-4651-9858-0591ee0323dd" providerId="ADAL" clId="{759FE45E-0A1A-476D-A24E-D8361F3205DC}" dt="2022-09-28T08:50:59.790" v="1996" actId="22"/>
          <ac:picMkLst>
            <pc:docMk/>
            <pc:sldMk cId="594423470" sldId="270"/>
            <ac:picMk id="5" creationId="{09930FFE-A402-A8F3-F766-2C91F9502336}"/>
          </ac:picMkLst>
        </pc:picChg>
      </pc:sldChg>
      <pc:sldChg chg="addSp new mod">
        <pc:chgData name="Jo Thorn" userId="fcf61d29-3896-4651-9858-0591ee0323dd" providerId="ADAL" clId="{759FE45E-0A1A-476D-A24E-D8361F3205DC}" dt="2022-09-28T08:51:22.881" v="1998" actId="22"/>
        <pc:sldMkLst>
          <pc:docMk/>
          <pc:sldMk cId="1225528818" sldId="271"/>
        </pc:sldMkLst>
        <pc:picChg chg="add">
          <ac:chgData name="Jo Thorn" userId="fcf61d29-3896-4651-9858-0591ee0323dd" providerId="ADAL" clId="{759FE45E-0A1A-476D-A24E-D8361F3205DC}" dt="2022-09-28T08:51:22.881" v="1998" actId="22"/>
          <ac:picMkLst>
            <pc:docMk/>
            <pc:sldMk cId="1225528818" sldId="271"/>
            <ac:picMk id="5" creationId="{AA38652B-0D5C-1B4C-3A63-9BA14EC57860}"/>
          </ac:picMkLst>
        </pc:picChg>
      </pc:sldChg>
      <pc:sldChg chg="addSp new mod">
        <pc:chgData name="Jo Thorn" userId="fcf61d29-3896-4651-9858-0591ee0323dd" providerId="ADAL" clId="{759FE45E-0A1A-476D-A24E-D8361F3205DC}" dt="2022-09-28T08:52:06.550" v="2000" actId="22"/>
        <pc:sldMkLst>
          <pc:docMk/>
          <pc:sldMk cId="1268032443" sldId="272"/>
        </pc:sldMkLst>
        <pc:picChg chg="add">
          <ac:chgData name="Jo Thorn" userId="fcf61d29-3896-4651-9858-0591ee0323dd" providerId="ADAL" clId="{759FE45E-0A1A-476D-A24E-D8361F3205DC}" dt="2022-09-28T08:52:06.550" v="2000" actId="22"/>
          <ac:picMkLst>
            <pc:docMk/>
            <pc:sldMk cId="1268032443" sldId="272"/>
            <ac:picMk id="5" creationId="{8E40CC84-C942-E902-9B82-A67DC8D9F9C2}"/>
          </ac:picMkLst>
        </pc:picChg>
      </pc:sldChg>
      <pc:sldChg chg="addSp delSp modSp new mod">
        <pc:chgData name="Jo Thorn" userId="fcf61d29-3896-4651-9858-0591ee0323dd" providerId="ADAL" clId="{759FE45E-0A1A-476D-A24E-D8361F3205DC}" dt="2022-09-28T08:54:35.052" v="2018" actId="1076"/>
        <pc:sldMkLst>
          <pc:docMk/>
          <pc:sldMk cId="284307889" sldId="273"/>
        </pc:sldMkLst>
        <pc:spChg chg="del">
          <ac:chgData name="Jo Thorn" userId="fcf61d29-3896-4651-9858-0591ee0323dd" providerId="ADAL" clId="{759FE45E-0A1A-476D-A24E-D8361F3205DC}" dt="2022-09-28T08:53:10.293" v="2004" actId="22"/>
          <ac:spMkLst>
            <pc:docMk/>
            <pc:sldMk cId="284307889" sldId="273"/>
            <ac:spMk id="3" creationId="{05F3540E-56B3-A778-C2C0-32EF614CEC82}"/>
          </ac:spMkLst>
        </pc:spChg>
        <pc:spChg chg="add mod">
          <ac:chgData name="Jo Thorn" userId="fcf61d29-3896-4651-9858-0591ee0323dd" providerId="ADAL" clId="{759FE45E-0A1A-476D-A24E-D8361F3205DC}" dt="2022-09-28T08:53:25.884" v="2008" actId="1076"/>
          <ac:spMkLst>
            <pc:docMk/>
            <pc:sldMk cId="284307889" sldId="273"/>
            <ac:spMk id="9" creationId="{324097A2-77F5-5DFE-3E8A-ECE8FF886F9A}"/>
          </ac:spMkLst>
        </pc:spChg>
        <pc:spChg chg="add mod">
          <ac:chgData name="Jo Thorn" userId="fcf61d29-3896-4651-9858-0591ee0323dd" providerId="ADAL" clId="{759FE45E-0A1A-476D-A24E-D8361F3205DC}" dt="2022-09-28T08:54:05.719" v="2013" actId="20577"/>
          <ac:spMkLst>
            <pc:docMk/>
            <pc:sldMk cId="284307889" sldId="273"/>
            <ac:spMk id="13" creationId="{5F0F9FBA-7C88-8221-03A6-62236DD75878}"/>
          </ac:spMkLst>
        </pc:spChg>
        <pc:picChg chg="add mod">
          <ac:chgData name="Jo Thorn" userId="fcf61d29-3896-4651-9858-0591ee0323dd" providerId="ADAL" clId="{759FE45E-0A1A-476D-A24E-D8361F3205DC}" dt="2022-09-28T08:52:49.795" v="2003" actId="1076"/>
          <ac:picMkLst>
            <pc:docMk/>
            <pc:sldMk cId="284307889" sldId="273"/>
            <ac:picMk id="5" creationId="{4C2626B9-3EB7-3296-08DF-040D9CD4C81E}"/>
          </ac:picMkLst>
        </pc:picChg>
        <pc:picChg chg="add mod ord">
          <ac:chgData name="Jo Thorn" userId="fcf61d29-3896-4651-9858-0591ee0323dd" providerId="ADAL" clId="{759FE45E-0A1A-476D-A24E-D8361F3205DC}" dt="2022-09-28T08:53:13.188" v="2005" actId="1076"/>
          <ac:picMkLst>
            <pc:docMk/>
            <pc:sldMk cId="284307889" sldId="273"/>
            <ac:picMk id="7" creationId="{9898830F-853F-5DA5-6719-64CB61F5ECEF}"/>
          </ac:picMkLst>
        </pc:picChg>
        <pc:picChg chg="add mod">
          <ac:chgData name="Jo Thorn" userId="fcf61d29-3896-4651-9858-0591ee0323dd" providerId="ADAL" clId="{759FE45E-0A1A-476D-A24E-D8361F3205DC}" dt="2022-09-28T08:53:38.052" v="2010" actId="1076"/>
          <ac:picMkLst>
            <pc:docMk/>
            <pc:sldMk cId="284307889" sldId="273"/>
            <ac:picMk id="11" creationId="{1967F666-6DB4-D440-C676-2A41F0CFA77C}"/>
          </ac:picMkLst>
        </pc:picChg>
        <pc:picChg chg="add mod">
          <ac:chgData name="Jo Thorn" userId="fcf61d29-3896-4651-9858-0591ee0323dd" providerId="ADAL" clId="{759FE45E-0A1A-476D-A24E-D8361F3205DC}" dt="2022-09-28T08:54:18.492" v="2015" actId="1076"/>
          <ac:picMkLst>
            <pc:docMk/>
            <pc:sldMk cId="284307889" sldId="273"/>
            <ac:picMk id="15" creationId="{36E95D05-EFD2-248A-CC4C-E3E5794F8BBE}"/>
          </ac:picMkLst>
        </pc:picChg>
        <pc:picChg chg="add mod">
          <ac:chgData name="Jo Thorn" userId="fcf61d29-3896-4651-9858-0591ee0323dd" providerId="ADAL" clId="{759FE45E-0A1A-476D-A24E-D8361F3205DC}" dt="2022-09-28T08:54:35.052" v="2018" actId="1076"/>
          <ac:picMkLst>
            <pc:docMk/>
            <pc:sldMk cId="284307889" sldId="273"/>
            <ac:picMk id="17" creationId="{6322FC9B-7457-336D-D7AA-878813B661E8}"/>
          </ac:picMkLst>
        </pc:picChg>
      </pc:sldChg>
      <pc:sldChg chg="addSp new mod">
        <pc:chgData name="Jo Thorn" userId="fcf61d29-3896-4651-9858-0591ee0323dd" providerId="ADAL" clId="{759FE45E-0A1A-476D-A24E-D8361F3205DC}" dt="2022-09-28T08:57:15.373" v="2020" actId="22"/>
        <pc:sldMkLst>
          <pc:docMk/>
          <pc:sldMk cId="546546457" sldId="274"/>
        </pc:sldMkLst>
        <pc:picChg chg="add">
          <ac:chgData name="Jo Thorn" userId="fcf61d29-3896-4651-9858-0591ee0323dd" providerId="ADAL" clId="{759FE45E-0A1A-476D-A24E-D8361F3205DC}" dt="2022-09-28T08:57:15.373" v="2020" actId="22"/>
          <ac:picMkLst>
            <pc:docMk/>
            <pc:sldMk cId="546546457" sldId="274"/>
            <ac:picMk id="5" creationId="{772DB80B-3EC1-7561-0428-7345E54CF992}"/>
          </ac:picMkLst>
        </pc:picChg>
      </pc:sldChg>
    </pc:docChg>
  </pc:docChgLst>
  <pc:docChgLst>
    <pc:chgData name="Jo Thorn" userId="fcf61d29-3896-4651-9858-0591ee0323dd" providerId="ADAL" clId="{CFF10D26-AA7D-4048-8C86-9FA3103A0768}"/>
    <pc:docChg chg="modSld">
      <pc:chgData name="Jo Thorn" userId="fcf61d29-3896-4651-9858-0591ee0323dd" providerId="ADAL" clId="{CFF10D26-AA7D-4048-8C86-9FA3103A0768}" dt="2022-09-28T09:26:40.408" v="1" actId="20577"/>
      <pc:docMkLst>
        <pc:docMk/>
      </pc:docMkLst>
      <pc:sldChg chg="modSp mod">
        <pc:chgData name="Jo Thorn" userId="fcf61d29-3896-4651-9858-0591ee0323dd" providerId="ADAL" clId="{CFF10D26-AA7D-4048-8C86-9FA3103A0768}" dt="2022-09-28T09:26:40.408" v="1" actId="20577"/>
        <pc:sldMkLst>
          <pc:docMk/>
          <pc:sldMk cId="1485998454" sldId="256"/>
        </pc:sldMkLst>
        <pc:spChg chg="mod">
          <ac:chgData name="Jo Thorn" userId="fcf61d29-3896-4651-9858-0591ee0323dd" providerId="ADAL" clId="{CFF10D26-AA7D-4048-8C86-9FA3103A0768}" dt="2022-09-28T09:26:40.408" v="1" actId="20577"/>
          <ac:spMkLst>
            <pc:docMk/>
            <pc:sldMk cId="1485998454" sldId="256"/>
            <ac:spMk id="3" creationId="{E6F85A5A-423C-7C42-5FE4-52CD0BB969C8}"/>
          </ac:spMkLst>
        </pc:spChg>
      </pc:sldChg>
    </pc:docChg>
  </pc:docChgLst>
  <pc:docChgLst>
    <pc:chgData name="Jo Thorn" userId="S::jo.thorn@stgeorges.bwmat.org::fcf61d29-3896-4651-9858-0591ee0323dd" providerId="AD" clId="Web-{0D1188EE-2ABD-DC22-07E0-2F914B10F592}"/>
    <pc:docChg chg="modSld">
      <pc:chgData name="Jo Thorn" userId="S::jo.thorn@stgeorges.bwmat.org::fcf61d29-3896-4651-9858-0591ee0323dd" providerId="AD" clId="Web-{0D1188EE-2ABD-DC22-07E0-2F914B10F592}" dt="2022-09-28T06:56:51.488" v="2" actId="14100"/>
      <pc:docMkLst>
        <pc:docMk/>
      </pc:docMkLst>
      <pc:sldChg chg="addSp delSp modSp">
        <pc:chgData name="Jo Thorn" userId="S::jo.thorn@stgeorges.bwmat.org::fcf61d29-3896-4651-9858-0591ee0323dd" providerId="AD" clId="Web-{0D1188EE-2ABD-DC22-07E0-2F914B10F592}" dt="2022-09-28T06:56:51.488" v="2" actId="14100"/>
        <pc:sldMkLst>
          <pc:docMk/>
          <pc:sldMk cId="1742562047" sldId="258"/>
        </pc:sldMkLst>
        <pc:spChg chg="del">
          <ac:chgData name="Jo Thorn" userId="S::jo.thorn@stgeorges.bwmat.org::fcf61d29-3896-4651-9858-0591ee0323dd" providerId="AD" clId="Web-{0D1188EE-2ABD-DC22-07E0-2F914B10F592}" dt="2022-09-28T06:56:43.691" v="0"/>
          <ac:spMkLst>
            <pc:docMk/>
            <pc:sldMk cId="1742562047" sldId="258"/>
            <ac:spMk id="3" creationId="{36F6217C-6EA5-4CA5-8A3B-DFEDCDEF0909}"/>
          </ac:spMkLst>
        </pc:spChg>
        <pc:picChg chg="add mod ord">
          <ac:chgData name="Jo Thorn" userId="S::jo.thorn@stgeorges.bwmat.org::fcf61d29-3896-4651-9858-0591ee0323dd" providerId="AD" clId="Web-{0D1188EE-2ABD-DC22-07E0-2F914B10F592}" dt="2022-09-28T06:56:51.488" v="2" actId="14100"/>
          <ac:picMkLst>
            <pc:docMk/>
            <pc:sldMk cId="1742562047" sldId="258"/>
            <ac:picMk id="4" creationId="{E9FBEE85-86C0-1794-380A-31B451C8D164}"/>
          </ac:picMkLst>
        </pc:picChg>
      </pc:sldChg>
    </pc:docChg>
  </pc:docChgLst>
  <pc:docChgLst>
    <pc:chgData name="Jo Thorn" userId="S::jo.thorn@stgeorges.bwmat.org::fcf61d29-3896-4651-9858-0591ee0323dd" providerId="AD" clId="Web-{15048C72-5204-FE52-2C92-886288A51329}"/>
    <pc:docChg chg="addSld delSld modSld">
      <pc:chgData name="Jo Thorn" userId="S::jo.thorn@stgeorges.bwmat.org::fcf61d29-3896-4651-9858-0591ee0323dd" providerId="AD" clId="Web-{15048C72-5204-FE52-2C92-886288A51329}" dt="2022-09-30T14:07:24.018" v="99" actId="1076"/>
      <pc:docMkLst>
        <pc:docMk/>
      </pc:docMkLst>
      <pc:sldChg chg="del">
        <pc:chgData name="Jo Thorn" userId="S::jo.thorn@stgeorges.bwmat.org::fcf61d29-3896-4651-9858-0591ee0323dd" providerId="AD" clId="Web-{15048C72-5204-FE52-2C92-886288A51329}" dt="2022-09-30T13:18:25.808" v="0"/>
        <pc:sldMkLst>
          <pc:docMk/>
          <pc:sldMk cId="4246571524" sldId="257"/>
        </pc:sldMkLst>
      </pc:sldChg>
      <pc:sldChg chg="addSp delSp modSp">
        <pc:chgData name="Jo Thorn" userId="S::jo.thorn@stgeorges.bwmat.org::fcf61d29-3896-4651-9858-0591ee0323dd" providerId="AD" clId="Web-{15048C72-5204-FE52-2C92-886288A51329}" dt="2022-09-30T13:19:26.732" v="24" actId="14100"/>
        <pc:sldMkLst>
          <pc:docMk/>
          <pc:sldMk cId="1742562047" sldId="258"/>
        </pc:sldMkLst>
        <pc:spChg chg="del">
          <ac:chgData name="Jo Thorn" userId="S::jo.thorn@stgeorges.bwmat.org::fcf61d29-3896-4651-9858-0591ee0323dd" providerId="AD" clId="Web-{15048C72-5204-FE52-2C92-886288A51329}" dt="2022-09-30T13:18:33.464" v="3"/>
          <ac:spMkLst>
            <pc:docMk/>
            <pc:sldMk cId="1742562047" sldId="258"/>
            <ac:spMk id="6" creationId="{393198F0-0AA6-79EF-C611-9F3186DC61A5}"/>
          </ac:spMkLst>
        </pc:spChg>
        <pc:spChg chg="add del mod">
          <ac:chgData name="Jo Thorn" userId="S::jo.thorn@stgeorges.bwmat.org::fcf61d29-3896-4651-9858-0591ee0323dd" providerId="AD" clId="Web-{15048C72-5204-FE52-2C92-886288A51329}" dt="2022-09-30T13:18:31.652" v="2"/>
          <ac:spMkLst>
            <pc:docMk/>
            <pc:sldMk cId="1742562047" sldId="258"/>
            <ac:spMk id="7" creationId="{20595595-04F9-8BF0-A757-E689B13B0A4A}"/>
          </ac:spMkLst>
        </pc:spChg>
        <pc:picChg chg="del">
          <ac:chgData name="Jo Thorn" userId="S::jo.thorn@stgeorges.bwmat.org::fcf61d29-3896-4651-9858-0591ee0323dd" providerId="AD" clId="Web-{15048C72-5204-FE52-2C92-886288A51329}" dt="2022-09-30T13:18:29.277" v="1"/>
          <ac:picMkLst>
            <pc:docMk/>
            <pc:sldMk cId="1742562047" sldId="258"/>
            <ac:picMk id="4" creationId="{E9FBEE85-86C0-1794-380A-31B451C8D164}"/>
          </ac:picMkLst>
        </pc:picChg>
        <pc:picChg chg="del">
          <ac:chgData name="Jo Thorn" userId="S::jo.thorn@stgeorges.bwmat.org::fcf61d29-3896-4651-9858-0591ee0323dd" providerId="AD" clId="Web-{15048C72-5204-FE52-2C92-886288A51329}" dt="2022-09-30T13:19:20.528" v="22"/>
          <ac:picMkLst>
            <pc:docMk/>
            <pc:sldMk cId="1742562047" sldId="258"/>
            <ac:picMk id="5" creationId="{F10A1538-3E72-AB50-A540-A84A0C8E5F9C}"/>
          </ac:picMkLst>
        </pc:picChg>
        <pc:picChg chg="add mod">
          <ac:chgData name="Jo Thorn" userId="S::jo.thorn@stgeorges.bwmat.org::fcf61d29-3896-4651-9858-0591ee0323dd" providerId="AD" clId="Web-{15048C72-5204-FE52-2C92-886288A51329}" dt="2022-09-30T13:19:26.732" v="24" actId="14100"/>
          <ac:picMkLst>
            <pc:docMk/>
            <pc:sldMk cId="1742562047" sldId="258"/>
            <ac:picMk id="8" creationId="{47E7DA59-7774-A4BF-8F2D-B3A6459A2F97}"/>
          </ac:picMkLst>
        </pc:picChg>
      </pc:sldChg>
      <pc:sldChg chg="addSp delSp modSp new">
        <pc:chgData name="Jo Thorn" userId="S::jo.thorn@stgeorges.bwmat.org::fcf61d29-3896-4651-9858-0591ee0323dd" providerId="AD" clId="Web-{15048C72-5204-FE52-2C92-886288A51329}" dt="2022-09-30T13:23:28.739" v="42" actId="1076"/>
        <pc:sldMkLst>
          <pc:docMk/>
          <pc:sldMk cId="2260097533" sldId="259"/>
        </pc:sldMkLst>
        <pc:spChg chg="del">
          <ac:chgData name="Jo Thorn" userId="S::jo.thorn@stgeorges.bwmat.org::fcf61d29-3896-4651-9858-0591ee0323dd" providerId="AD" clId="Web-{15048C72-5204-FE52-2C92-886288A51329}" dt="2022-09-30T13:20:02.280" v="28"/>
          <ac:spMkLst>
            <pc:docMk/>
            <pc:sldMk cId="2260097533" sldId="259"/>
            <ac:spMk id="2" creationId="{55B2FC65-0DF9-8D4C-BD92-58AE09960B4B}"/>
          </ac:spMkLst>
        </pc:spChg>
        <pc:spChg chg="del">
          <ac:chgData name="Jo Thorn" userId="S::jo.thorn@stgeorges.bwmat.org::fcf61d29-3896-4651-9858-0591ee0323dd" providerId="AD" clId="Web-{15048C72-5204-FE52-2C92-886288A51329}" dt="2022-09-30T13:19:57.529" v="26"/>
          <ac:spMkLst>
            <pc:docMk/>
            <pc:sldMk cId="2260097533" sldId="259"/>
            <ac:spMk id="3" creationId="{42A6BBAE-CCF7-2076-5F42-8853EB9C6297}"/>
          </ac:spMkLst>
        </pc:spChg>
        <pc:spChg chg="add mod">
          <ac:chgData name="Jo Thorn" userId="S::jo.thorn@stgeorges.bwmat.org::fcf61d29-3896-4651-9858-0591ee0323dd" providerId="AD" clId="Web-{15048C72-5204-FE52-2C92-886288A51329}" dt="2022-09-30T13:23:28.739" v="42" actId="1076"/>
          <ac:spMkLst>
            <pc:docMk/>
            <pc:sldMk cId="2260097533" sldId="259"/>
            <ac:spMk id="7" creationId="{D497573C-BE55-4A69-2C52-A8E566235358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3:20:04.467" v="29" actId="14100"/>
          <ac:picMkLst>
            <pc:docMk/>
            <pc:sldMk cId="2260097533" sldId="259"/>
            <ac:picMk id="4" creationId="{98B6DAC9-7528-465C-4C4B-43CE20BE153F}"/>
          </ac:picMkLst>
        </pc:picChg>
        <pc:picChg chg="add mod">
          <ac:chgData name="Jo Thorn" userId="S::jo.thorn@stgeorges.bwmat.org::fcf61d29-3896-4651-9858-0591ee0323dd" providerId="AD" clId="Web-{15048C72-5204-FE52-2C92-886288A51329}" dt="2022-09-30T13:20:24.030" v="31" actId="1076"/>
          <ac:picMkLst>
            <pc:docMk/>
            <pc:sldMk cId="2260097533" sldId="259"/>
            <ac:picMk id="5" creationId="{E06FBF23-328D-E5BE-E9E4-A76AB6475D5A}"/>
          </ac:picMkLst>
        </pc:picChg>
        <pc:picChg chg="add mod">
          <ac:chgData name="Jo Thorn" userId="S::jo.thorn@stgeorges.bwmat.org::fcf61d29-3896-4651-9858-0591ee0323dd" providerId="AD" clId="Web-{15048C72-5204-FE52-2C92-886288A51329}" dt="2022-09-30T13:20:35.687" v="34" actId="1076"/>
          <ac:picMkLst>
            <pc:docMk/>
            <pc:sldMk cId="2260097533" sldId="259"/>
            <ac:picMk id="6" creationId="{ADFFF85B-70ED-39EB-EB51-E36BE1DBDFAF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35.167" v="4"/>
        <pc:sldMkLst>
          <pc:docMk/>
          <pc:sldMk cId="2763242511" sldId="259"/>
        </pc:sldMkLst>
      </pc:sldChg>
      <pc:sldChg chg="del">
        <pc:chgData name="Jo Thorn" userId="S::jo.thorn@stgeorges.bwmat.org::fcf61d29-3896-4651-9858-0591ee0323dd" providerId="AD" clId="Web-{15048C72-5204-FE52-2C92-886288A51329}" dt="2022-09-30T13:18:36.683" v="5"/>
        <pc:sldMkLst>
          <pc:docMk/>
          <pc:sldMk cId="785745970" sldId="260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1:24.978" v="48" actId="14100"/>
        <pc:sldMkLst>
          <pc:docMk/>
          <pc:sldMk cId="2581358913" sldId="260"/>
        </pc:sldMkLst>
        <pc:spChg chg="del">
          <ac:chgData name="Jo Thorn" userId="S::jo.thorn@stgeorges.bwmat.org::fcf61d29-3896-4651-9858-0591ee0323dd" providerId="AD" clId="Web-{15048C72-5204-FE52-2C92-886288A51329}" dt="2022-09-30T14:01:17.884" v="45"/>
          <ac:spMkLst>
            <pc:docMk/>
            <pc:sldMk cId="2581358913" sldId="260"/>
            <ac:spMk id="3" creationId="{D4190070-216F-9F83-31F7-ABFFAEF03796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1:24.978" v="48" actId="14100"/>
          <ac:picMkLst>
            <pc:docMk/>
            <pc:sldMk cId="2581358913" sldId="260"/>
            <ac:picMk id="4" creationId="{772AF98F-101C-BF0D-B21C-64CAD34CA8FE}"/>
          </ac:picMkLst>
        </pc:picChg>
      </pc:sldChg>
      <pc:sldChg chg="addSp delSp modSp add replId">
        <pc:chgData name="Jo Thorn" userId="S::jo.thorn@stgeorges.bwmat.org::fcf61d29-3896-4651-9858-0591ee0323dd" providerId="AD" clId="Web-{15048C72-5204-FE52-2C92-886288A51329}" dt="2022-09-30T14:01:59.198" v="52" actId="14100"/>
        <pc:sldMkLst>
          <pc:docMk/>
          <pc:sldMk cId="384167950" sldId="261"/>
        </pc:sldMkLst>
        <pc:spChg chg="del">
          <ac:chgData name="Jo Thorn" userId="S::jo.thorn@stgeorges.bwmat.org::fcf61d29-3896-4651-9858-0591ee0323dd" providerId="AD" clId="Web-{15048C72-5204-FE52-2C92-886288A51329}" dt="2022-09-30T14:01:52.463" v="49"/>
          <ac:spMkLst>
            <pc:docMk/>
            <pc:sldMk cId="384167950" sldId="261"/>
            <ac:spMk id="3" creationId="{D4190070-216F-9F83-31F7-ABFFAEF03796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1:59.198" v="52" actId="14100"/>
          <ac:picMkLst>
            <pc:docMk/>
            <pc:sldMk cId="384167950" sldId="261"/>
            <ac:picMk id="4" creationId="{41B7AB10-75F7-1E57-694E-8FD87153E750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37.371" v="6"/>
        <pc:sldMkLst>
          <pc:docMk/>
          <pc:sldMk cId="2029340752" sldId="261"/>
        </pc:sldMkLst>
      </pc:sldChg>
      <pc:sldChg chg="del">
        <pc:chgData name="Jo Thorn" userId="S::jo.thorn@stgeorges.bwmat.org::fcf61d29-3896-4651-9858-0591ee0323dd" providerId="AD" clId="Web-{15048C72-5204-FE52-2C92-886288A51329}" dt="2022-09-30T13:18:38.027" v="7"/>
        <pc:sldMkLst>
          <pc:docMk/>
          <pc:sldMk cId="3333215083" sldId="262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2:59.059" v="57" actId="1076"/>
        <pc:sldMkLst>
          <pc:docMk/>
          <pc:sldMk cId="3634486781" sldId="262"/>
        </pc:sldMkLst>
        <pc:spChg chg="del">
          <ac:chgData name="Jo Thorn" userId="S::jo.thorn@stgeorges.bwmat.org::fcf61d29-3896-4651-9858-0591ee0323dd" providerId="AD" clId="Web-{15048C72-5204-FE52-2C92-886288A51329}" dt="2022-09-30T14:02:52.793" v="54"/>
          <ac:spMkLst>
            <pc:docMk/>
            <pc:sldMk cId="3634486781" sldId="262"/>
            <ac:spMk id="3" creationId="{453F6458-9055-7D27-BAB5-6E83B3B1B6A2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2:59.059" v="57" actId="1076"/>
          <ac:picMkLst>
            <pc:docMk/>
            <pc:sldMk cId="3634486781" sldId="262"/>
            <ac:picMk id="4" creationId="{230A5594-EA0C-0B9D-A075-2933B6036282}"/>
          </ac:picMkLst>
        </pc:picChg>
      </pc:sldChg>
      <pc:sldChg chg="addSp delSp modSp new">
        <pc:chgData name="Jo Thorn" userId="S::jo.thorn@stgeorges.bwmat.org::fcf61d29-3896-4651-9858-0591ee0323dd" providerId="AD" clId="Web-{15048C72-5204-FE52-2C92-886288A51329}" dt="2022-09-30T14:03:27.653" v="62" actId="14100"/>
        <pc:sldMkLst>
          <pc:docMk/>
          <pc:sldMk cId="457659000" sldId="263"/>
        </pc:sldMkLst>
        <pc:spChg chg="del">
          <ac:chgData name="Jo Thorn" userId="S::jo.thorn@stgeorges.bwmat.org::fcf61d29-3896-4651-9858-0591ee0323dd" providerId="AD" clId="Web-{15048C72-5204-FE52-2C92-886288A51329}" dt="2022-09-30T14:03:19.168" v="59"/>
          <ac:spMkLst>
            <pc:docMk/>
            <pc:sldMk cId="457659000" sldId="263"/>
            <ac:spMk id="3" creationId="{6FB5897D-6478-D282-038D-88B8D29E2944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3:27.653" v="62" actId="14100"/>
          <ac:picMkLst>
            <pc:docMk/>
            <pc:sldMk cId="457659000" sldId="263"/>
            <ac:picMk id="4" creationId="{CD022592-BD6E-59A8-4346-22BA9C9E4657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38.730" v="8"/>
        <pc:sldMkLst>
          <pc:docMk/>
          <pc:sldMk cId="4041118500" sldId="263"/>
        </pc:sldMkLst>
      </pc:sldChg>
      <pc:sldChg chg="del">
        <pc:chgData name="Jo Thorn" userId="S::jo.thorn@stgeorges.bwmat.org::fcf61d29-3896-4651-9858-0591ee0323dd" providerId="AD" clId="Web-{15048C72-5204-FE52-2C92-886288A51329}" dt="2022-09-30T13:18:39.261" v="9"/>
        <pc:sldMkLst>
          <pc:docMk/>
          <pc:sldMk cId="1681174832" sldId="264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3:58.857" v="67" actId="14100"/>
        <pc:sldMkLst>
          <pc:docMk/>
          <pc:sldMk cId="3225426308" sldId="264"/>
        </pc:sldMkLst>
        <pc:spChg chg="del">
          <ac:chgData name="Jo Thorn" userId="S::jo.thorn@stgeorges.bwmat.org::fcf61d29-3896-4651-9858-0591ee0323dd" providerId="AD" clId="Web-{15048C72-5204-FE52-2C92-886288A51329}" dt="2022-09-30T14:03:52.153" v="64"/>
          <ac:spMkLst>
            <pc:docMk/>
            <pc:sldMk cId="3225426308" sldId="264"/>
            <ac:spMk id="3" creationId="{96883BBC-1A45-6BEA-D6D2-1167DF6A22FF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3:58.857" v="67" actId="14100"/>
          <ac:picMkLst>
            <pc:docMk/>
            <pc:sldMk cId="3225426308" sldId="264"/>
            <ac:picMk id="4" creationId="{E88CE305-6AA9-2B46-6A74-185A05DF26A8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39.918" v="10"/>
        <pc:sldMkLst>
          <pc:docMk/>
          <pc:sldMk cId="2175789395" sldId="265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4:24.420" v="72" actId="14100"/>
        <pc:sldMkLst>
          <pc:docMk/>
          <pc:sldMk cId="3984610391" sldId="265"/>
        </pc:sldMkLst>
        <pc:spChg chg="del">
          <ac:chgData name="Jo Thorn" userId="S::jo.thorn@stgeorges.bwmat.org::fcf61d29-3896-4651-9858-0591ee0323dd" providerId="AD" clId="Web-{15048C72-5204-FE52-2C92-886288A51329}" dt="2022-09-30T14:04:18.376" v="69"/>
          <ac:spMkLst>
            <pc:docMk/>
            <pc:sldMk cId="3984610391" sldId="265"/>
            <ac:spMk id="3" creationId="{4B6DCDA5-F62B-D975-E0DA-07BF8DE7EB21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4:24.420" v="72" actId="14100"/>
          <ac:picMkLst>
            <pc:docMk/>
            <pc:sldMk cId="3984610391" sldId="265"/>
            <ac:picMk id="4" creationId="{7FAD2753-A140-D51D-C625-586FE134C3C9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40.480" v="11"/>
        <pc:sldMkLst>
          <pc:docMk/>
          <pc:sldMk cId="482136605" sldId="266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4:53.889" v="77" actId="14100"/>
        <pc:sldMkLst>
          <pc:docMk/>
          <pc:sldMk cId="3326640931" sldId="266"/>
        </pc:sldMkLst>
        <pc:spChg chg="del">
          <ac:chgData name="Jo Thorn" userId="S::jo.thorn@stgeorges.bwmat.org::fcf61d29-3896-4651-9858-0591ee0323dd" providerId="AD" clId="Web-{15048C72-5204-FE52-2C92-886288A51329}" dt="2022-09-30T14:04:47.748" v="74"/>
          <ac:spMkLst>
            <pc:docMk/>
            <pc:sldMk cId="3326640931" sldId="266"/>
            <ac:spMk id="3" creationId="{D2FBE2BB-D5D0-7F83-3D79-4080DC3BF21D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4:53.889" v="77" actId="14100"/>
          <ac:picMkLst>
            <pc:docMk/>
            <pc:sldMk cId="3326640931" sldId="266"/>
            <ac:picMk id="4" creationId="{DA1559CA-A089-B131-A6EC-0C5F5BD67BA9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41.058" v="12"/>
        <pc:sldMkLst>
          <pc:docMk/>
          <pc:sldMk cId="1850609495" sldId="267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5:35" v="83" actId="14100"/>
        <pc:sldMkLst>
          <pc:docMk/>
          <pc:sldMk cId="2883302656" sldId="267"/>
        </pc:sldMkLst>
        <pc:spChg chg="del">
          <ac:chgData name="Jo Thorn" userId="S::jo.thorn@stgeorges.bwmat.org::fcf61d29-3896-4651-9858-0591ee0323dd" providerId="AD" clId="Web-{15048C72-5204-FE52-2C92-886288A51329}" dt="2022-09-30T14:05:25.687" v="79"/>
          <ac:spMkLst>
            <pc:docMk/>
            <pc:sldMk cId="2883302656" sldId="267"/>
            <ac:spMk id="3" creationId="{CD50A82B-7568-E0C9-3632-3E41B7D4834D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5:35" v="83" actId="14100"/>
          <ac:picMkLst>
            <pc:docMk/>
            <pc:sldMk cId="2883302656" sldId="267"/>
            <ac:picMk id="4" creationId="{F5E26FA9-E567-2A3D-CAA8-9E424157307E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41.621" v="13"/>
        <pc:sldMkLst>
          <pc:docMk/>
          <pc:sldMk cId="945605625" sldId="268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6:30.360" v="88" actId="14100"/>
        <pc:sldMkLst>
          <pc:docMk/>
          <pc:sldMk cId="2555441601" sldId="268"/>
        </pc:sldMkLst>
        <pc:spChg chg="del">
          <ac:chgData name="Jo Thorn" userId="S::jo.thorn@stgeorges.bwmat.org::fcf61d29-3896-4651-9858-0591ee0323dd" providerId="AD" clId="Web-{15048C72-5204-FE52-2C92-886288A51329}" dt="2022-09-30T14:06:23.548" v="85"/>
          <ac:spMkLst>
            <pc:docMk/>
            <pc:sldMk cId="2555441601" sldId="268"/>
            <ac:spMk id="3" creationId="{EAB5D18E-1688-38B2-4A90-717828FDCA28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6:30.360" v="88" actId="14100"/>
          <ac:picMkLst>
            <pc:docMk/>
            <pc:sldMk cId="2555441601" sldId="268"/>
            <ac:picMk id="4" creationId="{F6E28563-9E50-63CE-3CEF-05AB9B065195}"/>
          </ac:picMkLst>
        </pc:picChg>
      </pc:sldChg>
      <pc:sldChg chg="addSp delSp modSp new">
        <pc:chgData name="Jo Thorn" userId="S::jo.thorn@stgeorges.bwmat.org::fcf61d29-3896-4651-9858-0591ee0323dd" providerId="AD" clId="Web-{15048C72-5204-FE52-2C92-886288A51329}" dt="2022-09-30T14:06:59.127" v="93" actId="14100"/>
        <pc:sldMkLst>
          <pc:docMk/>
          <pc:sldMk cId="2975553303" sldId="269"/>
        </pc:sldMkLst>
        <pc:spChg chg="del">
          <ac:chgData name="Jo Thorn" userId="S::jo.thorn@stgeorges.bwmat.org::fcf61d29-3896-4651-9858-0591ee0323dd" providerId="AD" clId="Web-{15048C72-5204-FE52-2C92-886288A51329}" dt="2022-09-30T14:06:53.533" v="90"/>
          <ac:spMkLst>
            <pc:docMk/>
            <pc:sldMk cId="2975553303" sldId="269"/>
            <ac:spMk id="3" creationId="{60DC928C-031E-971C-6DB5-8B7CA7E473B5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6:59.127" v="93" actId="14100"/>
          <ac:picMkLst>
            <pc:docMk/>
            <pc:sldMk cId="2975553303" sldId="269"/>
            <ac:picMk id="4" creationId="{010EDCC1-4DED-D536-6EC1-F5795F25A3BF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42.277" v="14"/>
        <pc:sldMkLst>
          <pc:docMk/>
          <pc:sldMk cId="3309328674" sldId="269"/>
        </pc:sldMkLst>
      </pc:sldChg>
      <pc:sldChg chg="del">
        <pc:chgData name="Jo Thorn" userId="S::jo.thorn@stgeorges.bwmat.org::fcf61d29-3896-4651-9858-0591ee0323dd" providerId="AD" clId="Web-{15048C72-5204-FE52-2C92-886288A51329}" dt="2022-09-30T13:18:42.886" v="15"/>
        <pc:sldMkLst>
          <pc:docMk/>
          <pc:sldMk cId="594423470" sldId="270"/>
        </pc:sldMkLst>
      </pc:sldChg>
      <pc:sldChg chg="addSp delSp modSp new">
        <pc:chgData name="Jo Thorn" userId="S::jo.thorn@stgeorges.bwmat.org::fcf61d29-3896-4651-9858-0591ee0323dd" providerId="AD" clId="Web-{15048C72-5204-FE52-2C92-886288A51329}" dt="2022-09-30T14:07:24.018" v="99" actId="1076"/>
        <pc:sldMkLst>
          <pc:docMk/>
          <pc:sldMk cId="2428313151" sldId="270"/>
        </pc:sldMkLst>
        <pc:spChg chg="del">
          <ac:chgData name="Jo Thorn" userId="S::jo.thorn@stgeorges.bwmat.org::fcf61d29-3896-4651-9858-0591ee0323dd" providerId="AD" clId="Web-{15048C72-5204-FE52-2C92-886288A51329}" dt="2022-09-30T14:07:16.127" v="95"/>
          <ac:spMkLst>
            <pc:docMk/>
            <pc:sldMk cId="2428313151" sldId="270"/>
            <ac:spMk id="3" creationId="{D8D29C56-DA00-B16D-ABA2-DF9BBE668E75}"/>
          </ac:spMkLst>
        </pc:spChg>
        <pc:picChg chg="add mod ord">
          <ac:chgData name="Jo Thorn" userId="S::jo.thorn@stgeorges.bwmat.org::fcf61d29-3896-4651-9858-0591ee0323dd" providerId="AD" clId="Web-{15048C72-5204-FE52-2C92-886288A51329}" dt="2022-09-30T14:07:24.018" v="99" actId="1076"/>
          <ac:picMkLst>
            <pc:docMk/>
            <pc:sldMk cId="2428313151" sldId="270"/>
            <ac:picMk id="4" creationId="{CB7F1730-7058-BBDF-6508-53267A18DA18}"/>
          </ac:picMkLst>
        </pc:picChg>
      </pc:sldChg>
      <pc:sldChg chg="del">
        <pc:chgData name="Jo Thorn" userId="S::jo.thorn@stgeorges.bwmat.org::fcf61d29-3896-4651-9858-0591ee0323dd" providerId="AD" clId="Web-{15048C72-5204-FE52-2C92-886288A51329}" dt="2022-09-30T13:18:43.949" v="16"/>
        <pc:sldMkLst>
          <pc:docMk/>
          <pc:sldMk cId="1225528818" sldId="271"/>
        </pc:sldMkLst>
      </pc:sldChg>
      <pc:sldChg chg="del">
        <pc:chgData name="Jo Thorn" userId="S::jo.thorn@stgeorges.bwmat.org::fcf61d29-3896-4651-9858-0591ee0323dd" providerId="AD" clId="Web-{15048C72-5204-FE52-2C92-886288A51329}" dt="2022-09-30T13:18:44.465" v="17"/>
        <pc:sldMkLst>
          <pc:docMk/>
          <pc:sldMk cId="1268032443" sldId="272"/>
        </pc:sldMkLst>
      </pc:sldChg>
      <pc:sldChg chg="del">
        <pc:chgData name="Jo Thorn" userId="S::jo.thorn@stgeorges.bwmat.org::fcf61d29-3896-4651-9858-0591ee0323dd" providerId="AD" clId="Web-{15048C72-5204-FE52-2C92-886288A51329}" dt="2022-09-30T13:18:44.980" v="18"/>
        <pc:sldMkLst>
          <pc:docMk/>
          <pc:sldMk cId="284307889" sldId="273"/>
        </pc:sldMkLst>
      </pc:sldChg>
      <pc:sldChg chg="del">
        <pc:chgData name="Jo Thorn" userId="S::jo.thorn@stgeorges.bwmat.org::fcf61d29-3896-4651-9858-0591ee0323dd" providerId="AD" clId="Web-{15048C72-5204-FE52-2C92-886288A51329}" dt="2022-09-30T13:18:45.996" v="19"/>
        <pc:sldMkLst>
          <pc:docMk/>
          <pc:sldMk cId="546546457" sldId="27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83D70-91AA-429A-BD57-1CB6792B30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8136" y="1078030"/>
            <a:ext cx="9288096" cy="2956718"/>
          </a:xfrm>
        </p:spPr>
        <p:txBody>
          <a:bodyPr anchor="t">
            <a:noAutofit/>
          </a:bodyPr>
          <a:lstStyle>
            <a:lvl1pPr algn="l">
              <a:defRPr sz="66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65D245-B564-481D-A323-F73C5BCA84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88136" y="4455621"/>
            <a:ext cx="9288096" cy="1435331"/>
          </a:xfrm>
        </p:spPr>
        <p:txBody>
          <a:bodyPr>
            <a:normAutofit/>
          </a:bodyPr>
          <a:lstStyle>
            <a:lvl1pPr marL="0" indent="0" algn="l">
              <a:lnSpc>
                <a:spcPct val="12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E072EE-51B3-4C0C-A460-4684AB079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422A5-3076-413B-84CB-ED3BA4171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67C68-40D5-477E-9DBC-C28FD4B11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9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3EE2F5-9D3C-4BE7-9AD5-335B31CF2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98C4F-4BF6-47CF-ABEE-2B12748C4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539070-70D2-4DD1-A439-155343FE2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1AB30-CD74-471D-9FA6-ADC0C901E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A137C4-F19E-4521-8DCB-4E0CF9CA3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29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8007D-9B1D-4E2C-B38F-29C6820996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9127"/>
            <a:ext cx="9272260" cy="3472874"/>
          </a:xfrm>
        </p:spPr>
        <p:txBody>
          <a:bodyPr anchor="t">
            <a:normAutofit/>
          </a:bodyPr>
          <a:lstStyle>
            <a:lvl1pPr>
              <a:defRPr sz="40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60C51B-B525-4032-9D08-2978D7367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0939" y="4572000"/>
            <a:ext cx="9272262" cy="1320801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08851-4DCC-447C-828A-5F7E66F76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094542-CAEF-4D6C-BE6A-BC100F05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BDE40-8468-4051-9703-B751608AA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511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BF7AE-3892-4896-8C15-7A35A41E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88136"/>
            <a:ext cx="9890066" cy="129422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FD9A26-86F1-4817-B243-4DE63B4F18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2185" y="2440568"/>
            <a:ext cx="4841505" cy="380128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54BF9B-EA16-48C8-96B9-7A66051BE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40568"/>
            <a:ext cx="4806002" cy="38012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6E2D9F-1FCE-4A1C-996E-DB05777A89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29E05-3F6C-40BF-9324-118588B6C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9BE013-C5C0-4CBD-982E-36F037F73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78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ED885-5FE5-4407-BE4D-FAD01C40A9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84333"/>
            <a:ext cx="9949455" cy="83885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322A77-C134-4857-83E5-51217D3C2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92088" y="1923190"/>
            <a:ext cx="4816475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4ECBFE-C62C-471B-BFE4-1272EAC347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92088" y="2825791"/>
            <a:ext cx="4816475" cy="3363871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10AFC6-F407-4F35-BD37-B32F9B4036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5482" y="1923190"/>
            <a:ext cx="4824913" cy="83885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000" b="1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8D60D5-0F83-46CB-92F3-849FC08E6E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5482" y="2825791"/>
            <a:ext cx="4824913" cy="3363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5AE694-5CA0-48DA-90D3-EC42BD1D8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40A80D-4CCB-4899-9E1D-A5967F4E6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53A9D-469A-4ED9-99A1-7E4B115F8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74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7C91E-0A11-4E5D-9B8D-5316E73A2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B8A8D1-71AD-4F9F-B393-9EED83FEF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E36922-9A4C-453D-9B70-0C3A70281C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AAEF2-65DC-4E28-9AA4-5115ACB07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1677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48B02B-A32A-4383-BBC7-0C383390A9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FF7E77-47E0-4F9E-9148-8D0C59C0C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8005A2-ECF0-4759-A17B-FDECE8068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2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1DD4B-5676-477E-8C52-4C1CF160F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4448"/>
            <a:ext cx="3785860" cy="1554362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A3E63-EB15-4D82-BF2B-36BB030C4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4500" y="922689"/>
            <a:ext cx="5486002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E994E-BAB7-43DC-A0E4-C779CF2A33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701254"/>
            <a:ext cx="3785860" cy="316773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DEFAAA-1B70-42AA-ADCC-F49B58132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C7B6CC-1C13-4F34-AC86-CCD442C8C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F1B638-9061-41AD-AF47-73A4AF8B7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2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3C43-1676-4A29-83F9-D788ED2E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0940" y="1097280"/>
            <a:ext cx="3785860" cy="1559740"/>
          </a:xfrm>
        </p:spPr>
        <p:txBody>
          <a:bodyPr anchor="t">
            <a:normAutofit/>
          </a:bodyPr>
          <a:lstStyle>
            <a:lvl1pPr>
              <a:defRPr sz="28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4A903-97C7-4349-B8CE-1BBED1942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4500" y="1143000"/>
            <a:ext cx="5486400" cy="4572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0A9F58-4AEB-4286-98F7-3C77AA913B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90940" y="2697480"/>
            <a:ext cx="3785860" cy="309342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F55A58-F085-4500-AF61-045B12C8F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936470-561D-49AE-AC84-B79D483F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EF2BE2-DF21-4683-9D5F-849A525FD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752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D6C900-05BC-4021-B69F-2DAF974B7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26E227-253A-44A0-9404-1CFD8CE419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FF5A02-0FC4-41C8-A13C-4C929B2884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459378-C430-49DB-B2D6-E32FBBCD4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B9D57D-CB8E-4E67-AE2D-2790E2AA6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72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2CF945-D70F-49C1-8CE5-5758C11660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82100" y="1091381"/>
            <a:ext cx="2171700" cy="4953369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FDB721-04AA-4330-8045-3F2D9BB4BC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091381"/>
            <a:ext cx="8265340" cy="4953369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18C15-991C-4C71-8DCD-DB3B38888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728CC3-5830-4EFA-B28E-1648904DE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DA91B6-E419-4483-9B66-3C758788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E447C6A-78C3-4687-9A71-A05DBF6700DE}"/>
              </a:ext>
            </a:extLst>
          </p:cNvPr>
          <p:cNvCxnSpPr>
            <a:cxnSpLocks/>
          </p:cNvCxnSpPr>
          <p:nvPr/>
        </p:nvCxnSpPr>
        <p:spPr>
          <a:xfrm>
            <a:off x="11387805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5847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438DC-3CEE-4170-9B1C-BAC05CD8C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8136" y="1090245"/>
            <a:ext cx="9922764" cy="129422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19D24-DCBE-47F9-8B85-8A118B02B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8136" y="2447778"/>
            <a:ext cx="9922764" cy="38387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4F5788-BDCE-49E2-80AE-31C739C6A0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5200" y="6389688"/>
            <a:ext cx="369530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A1E45834-53BD-4C8F-B791-CD5378F4150E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D5844-8163-4D82-BEFC-BC2D8D511B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090940" y="6389688"/>
            <a:ext cx="4433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698A50-C435-4220-82C6-C8D62A7C9E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3190" y="6389688"/>
            <a:ext cx="94029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719D7796-F675-488F-AC46-C88938C80352}" type="slidenum">
              <a:rPr lang="en-US" smtClean="0"/>
              <a:t>‹#›</a:t>
            </a:fld>
            <a:endParaRPr lang="en-US"/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689CE0-64D2-447C-9C1F-872D111D8AC3}"/>
              </a:ext>
            </a:extLst>
          </p:cNvPr>
          <p:cNvCxnSpPr>
            <a:cxnSpLocks/>
          </p:cNvCxnSpPr>
          <p:nvPr/>
        </p:nvCxnSpPr>
        <p:spPr>
          <a:xfrm>
            <a:off x="0" y="1185205"/>
            <a:ext cx="804195" cy="0"/>
          </a:xfrm>
          <a:prstGeom prst="line">
            <a:avLst/>
          </a:prstGeom>
          <a:ln w="857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416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400" b="1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228600" algn="l" defTabSz="914400" rtl="0" eaLnBrk="1" latinLnBrk="0" hangingPunct="1">
        <a:lnSpc>
          <a:spcPct val="130000"/>
        </a:lnSpc>
        <a:spcBef>
          <a:spcPts val="500"/>
        </a:spcBef>
        <a:buFont typeface="Neue Haas Grotesk Text Pro" panose="020B0504020202020204" pitchFamily="34" charset="0"/>
        <a:buChar char="-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ORhOace2D10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1CD251-C37F-9EC8-8188-7AD4F8D91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622" b="13136"/>
          <a:stretch/>
        </p:blipFill>
        <p:spPr>
          <a:xfrm>
            <a:off x="20" y="-1"/>
            <a:ext cx="12191980" cy="4394997"/>
          </a:xfrm>
          <a:prstGeom prst="rect">
            <a:avLst/>
          </a:prstGeom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03CC970-4826-4CED-8063-0FB676635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286518" y="4564049"/>
            <a:ext cx="3905483" cy="2293951"/>
          </a:xfrm>
          <a:custGeom>
            <a:avLst/>
            <a:gdLst>
              <a:gd name="connsiteX0" fmla="*/ 0 w 3905483"/>
              <a:gd name="connsiteY0" fmla="*/ 2293951 h 2293951"/>
              <a:gd name="connsiteX1" fmla="*/ 3905483 w 3905483"/>
              <a:gd name="connsiteY1" fmla="*/ 2293951 h 2293951"/>
              <a:gd name="connsiteX2" fmla="*/ 3905483 w 3905483"/>
              <a:gd name="connsiteY2" fmla="*/ 0 h 2293951"/>
              <a:gd name="connsiteX3" fmla="*/ 2479521 w 3905483"/>
              <a:gd name="connsiteY3" fmla="*/ 0 h 2293951"/>
              <a:gd name="connsiteX4" fmla="*/ 1739055 w 3905483"/>
              <a:gd name="connsiteY4" fmla="*/ 0 h 2293951"/>
              <a:gd name="connsiteX5" fmla="*/ 1737976 w 3905483"/>
              <a:gd name="connsiteY5" fmla="*/ 2332 h 2293951"/>
              <a:gd name="connsiteX6" fmla="*/ 1061319 w 3905483"/>
              <a:gd name="connsiteY6" fmla="*/ 2332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05483" h="2293951">
                <a:moveTo>
                  <a:pt x="0" y="2293951"/>
                </a:moveTo>
                <a:lnTo>
                  <a:pt x="3905483" y="2293951"/>
                </a:lnTo>
                <a:lnTo>
                  <a:pt x="3905483" y="0"/>
                </a:lnTo>
                <a:lnTo>
                  <a:pt x="2479521" y="0"/>
                </a:lnTo>
                <a:lnTo>
                  <a:pt x="1739055" y="0"/>
                </a:lnTo>
                <a:lnTo>
                  <a:pt x="1737976" y="2332"/>
                </a:lnTo>
                <a:lnTo>
                  <a:pt x="1061319" y="2332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4490D63-3365-45CC-AC50-705C1B7681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4564049"/>
            <a:ext cx="9110805" cy="2293951"/>
          </a:xfrm>
          <a:custGeom>
            <a:avLst/>
            <a:gdLst>
              <a:gd name="connsiteX0" fmla="*/ 0 w 9110805"/>
              <a:gd name="connsiteY0" fmla="*/ 2293951 h 2293951"/>
              <a:gd name="connsiteX1" fmla="*/ 107316 w 9110805"/>
              <a:gd name="connsiteY1" fmla="*/ 2293951 h 2293951"/>
              <a:gd name="connsiteX2" fmla="*/ 7277190 w 9110805"/>
              <a:gd name="connsiteY2" fmla="*/ 2293951 h 2293951"/>
              <a:gd name="connsiteX3" fmla="*/ 8048407 w 9110805"/>
              <a:gd name="connsiteY3" fmla="*/ 2293951 h 2293951"/>
              <a:gd name="connsiteX4" fmla="*/ 9110805 w 9110805"/>
              <a:gd name="connsiteY4" fmla="*/ 0 h 2293951"/>
              <a:gd name="connsiteX5" fmla="*/ 8339588 w 9110805"/>
              <a:gd name="connsiteY5" fmla="*/ 0 h 2293951"/>
              <a:gd name="connsiteX6" fmla="*/ 107316 w 9110805"/>
              <a:gd name="connsiteY6" fmla="*/ 0 h 2293951"/>
              <a:gd name="connsiteX7" fmla="*/ 0 w 9110805"/>
              <a:gd name="connsiteY7" fmla="*/ 0 h 2293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10805" h="2293951">
                <a:moveTo>
                  <a:pt x="0" y="2293951"/>
                </a:moveTo>
                <a:lnTo>
                  <a:pt x="107316" y="2293951"/>
                </a:lnTo>
                <a:lnTo>
                  <a:pt x="7277190" y="2293951"/>
                </a:lnTo>
                <a:lnTo>
                  <a:pt x="8048407" y="2293951"/>
                </a:lnTo>
                <a:lnTo>
                  <a:pt x="9110805" y="0"/>
                </a:lnTo>
                <a:lnTo>
                  <a:pt x="8339588" y="0"/>
                </a:lnTo>
                <a:lnTo>
                  <a:pt x="107316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F85A5A-423C-7C42-5FE4-52CD0BB9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7" y="5891639"/>
            <a:ext cx="6982835" cy="464964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Wednesday 28 </a:t>
            </a:r>
            <a:r>
              <a:rPr lang="en-US" dirty="0">
                <a:solidFill>
                  <a:srgbClr val="FFFFFF"/>
                </a:solidFill>
              </a:rPr>
              <a:t>September 2022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D0BEA4-19C7-D200-54B8-FEABE5D834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858247"/>
            <a:ext cx="6982834" cy="1026435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Worship</a:t>
            </a:r>
            <a:endParaRPr lang="en-GB" sz="4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984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9DAB7-F4C3-66E4-CB06-C92A242AC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47E7DA59-7774-A4BF-8F2D-B3A6459A2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78" y="433384"/>
            <a:ext cx="11817926" cy="598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562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98B6DAC9-7528-465C-4C4B-43CE20BE1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1545" y="753267"/>
            <a:ext cx="6577445" cy="1400175"/>
          </a:xfrm>
        </p:spPr>
      </p:pic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E06FBF23-328D-E5BE-E9E4-A76AB6475D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536" y="1837009"/>
            <a:ext cx="2743200" cy="1989027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ADFFF85B-70ED-39EB-EB51-E36BE1DBD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286" y="3760074"/>
            <a:ext cx="5349586" cy="24637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97573C-BE55-4A69-2C52-A8E566235358}"/>
              </a:ext>
            </a:extLst>
          </p:cNvPr>
          <p:cNvSpPr txBox="1"/>
          <p:nvPr/>
        </p:nvSpPr>
        <p:spPr>
          <a:xfrm>
            <a:off x="2126673" y="4378036"/>
            <a:ext cx="274320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+mn-lt"/>
                <a:cs typeface="+mn-lt"/>
                <a:hlinkClick r:id="rId5"/>
              </a:rPr>
              <a:t>Cat Meeting Newborn Baby First Time - Curious Cat tries to befriend Baby Compilation - YouTube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97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6A0E0-AF10-8079-0C4A-41C0204AB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772AF98F-101C-BF0D-B21C-64CAD34CA8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774" y="317642"/>
            <a:ext cx="11416691" cy="5977517"/>
          </a:xfrm>
        </p:spPr>
      </p:pic>
    </p:spTree>
    <p:extLst>
      <p:ext uri="{BB962C8B-B14F-4D97-AF65-F5344CB8AC3E}">
        <p14:creationId xmlns:p14="http://schemas.microsoft.com/office/powerpoint/2010/main" val="25813589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6A0E0-AF10-8079-0C4A-41C0204AB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41B7AB10-75F7-1E57-694E-8FD87153E7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6608" y="447528"/>
            <a:ext cx="11068889" cy="5882267"/>
          </a:xfrm>
        </p:spPr>
      </p:pic>
    </p:spTree>
    <p:extLst>
      <p:ext uri="{BB962C8B-B14F-4D97-AF65-F5344CB8AC3E}">
        <p14:creationId xmlns:p14="http://schemas.microsoft.com/office/powerpoint/2010/main" val="384167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CD556-BE44-5B8B-0BB6-505912137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30A5594-EA0C-0B9D-A075-2933B6036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966" y="516801"/>
            <a:ext cx="10553694" cy="5830312"/>
          </a:xfrm>
        </p:spPr>
      </p:pic>
    </p:spTree>
    <p:extLst>
      <p:ext uri="{BB962C8B-B14F-4D97-AF65-F5344CB8AC3E}">
        <p14:creationId xmlns:p14="http://schemas.microsoft.com/office/powerpoint/2010/main" val="3634486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D4558-5357-FB53-A85E-ED64AC0B4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022592-BD6E-59A8-4346-22BA9C9E4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4743" y="378256"/>
            <a:ext cx="10790005" cy="5778358"/>
          </a:xfrm>
        </p:spPr>
      </p:pic>
    </p:spTree>
    <p:extLst>
      <p:ext uri="{BB962C8B-B14F-4D97-AF65-F5344CB8AC3E}">
        <p14:creationId xmlns:p14="http://schemas.microsoft.com/office/powerpoint/2010/main" val="457659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36AA3-F34F-BE84-4B70-F88DE7FE15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88CE305-6AA9-2B46-6A74-185A05DF26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7276" y="239711"/>
            <a:ext cx="11104098" cy="6038130"/>
          </a:xfrm>
        </p:spPr>
      </p:pic>
    </p:spTree>
    <p:extLst>
      <p:ext uri="{BB962C8B-B14F-4D97-AF65-F5344CB8AC3E}">
        <p14:creationId xmlns:p14="http://schemas.microsoft.com/office/powerpoint/2010/main" val="322542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345A3-9DB9-79FA-6409-EDEFC2C86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, logo&#10;&#10;Description automatically generated">
            <a:extLst>
              <a:ext uri="{FF2B5EF4-FFF2-40B4-BE49-F238E27FC236}">
                <a16:creationId xmlns:a16="http://schemas.microsoft.com/office/drawing/2014/main" id="{7FAD2753-A140-D51D-C625-586FE134C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679" y="326302"/>
            <a:ext cx="10959586" cy="6046789"/>
          </a:xfrm>
        </p:spPr>
      </p:pic>
    </p:spTree>
    <p:extLst>
      <p:ext uri="{BB962C8B-B14F-4D97-AF65-F5344CB8AC3E}">
        <p14:creationId xmlns:p14="http://schemas.microsoft.com/office/powerpoint/2010/main" val="39846103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DF690-6005-62B6-5382-6EF673669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DA1559CA-A089-B131-A6EC-0C5F5BD67B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990" y="326301"/>
            <a:ext cx="11300875" cy="6142039"/>
          </a:xfrm>
        </p:spPr>
      </p:pic>
    </p:spTree>
    <p:extLst>
      <p:ext uri="{BB962C8B-B14F-4D97-AF65-F5344CB8AC3E}">
        <p14:creationId xmlns:p14="http://schemas.microsoft.com/office/powerpoint/2010/main" val="3326640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6CB75-5700-A1B2-0D4B-E6165B1E1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F5E26FA9-E567-2A3D-CAA8-9E4241573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6151" y="490824"/>
            <a:ext cx="10686959" cy="6012152"/>
          </a:xfrm>
        </p:spPr>
      </p:pic>
    </p:spTree>
    <p:extLst>
      <p:ext uri="{BB962C8B-B14F-4D97-AF65-F5344CB8AC3E}">
        <p14:creationId xmlns:p14="http://schemas.microsoft.com/office/powerpoint/2010/main" val="2883302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CDEC-6929-D074-6B06-42FDA78A0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F6E28563-9E50-63CE-3CEF-05AB9B0651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3558" y="257028"/>
            <a:ext cx="11357283" cy="6098744"/>
          </a:xfrm>
        </p:spPr>
      </p:pic>
    </p:spTree>
    <p:extLst>
      <p:ext uri="{BB962C8B-B14F-4D97-AF65-F5344CB8AC3E}">
        <p14:creationId xmlns:p14="http://schemas.microsoft.com/office/powerpoint/2010/main" val="25554416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E27D7-DA61-769F-E62F-9E319057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10EDCC1-4DED-D536-6EC1-F5795F25A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5532" y="308983"/>
            <a:ext cx="11457472" cy="6142039"/>
          </a:xfrm>
        </p:spPr>
      </p:pic>
    </p:spTree>
    <p:extLst>
      <p:ext uri="{BB962C8B-B14F-4D97-AF65-F5344CB8AC3E}">
        <p14:creationId xmlns:p14="http://schemas.microsoft.com/office/powerpoint/2010/main" val="29755533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1BD8F-259C-71BA-A66D-90CE6D30A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CB7F1730-7058-BBDF-6508-53267A18DA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461" y="248369"/>
            <a:ext cx="11185546" cy="6142039"/>
          </a:xfrm>
        </p:spPr>
      </p:pic>
    </p:spTree>
    <p:extLst>
      <p:ext uri="{BB962C8B-B14F-4D97-AF65-F5344CB8AC3E}">
        <p14:creationId xmlns:p14="http://schemas.microsoft.com/office/powerpoint/2010/main" val="2428313151"/>
      </p:ext>
    </p:extLst>
  </p:cSld>
  <p:clrMapOvr>
    <a:masterClrMapping/>
  </p:clrMapOvr>
</p:sld>
</file>

<file path=ppt/theme/theme1.xml><?xml version="1.0" encoding="utf-8"?>
<a:theme xmlns:a="http://schemas.openxmlformats.org/drawingml/2006/main" name="BjornVTI">
  <a:themeElements>
    <a:clrScheme name="Bjorn">
      <a:dk1>
        <a:sysClr val="windowText" lastClr="000000"/>
      </a:dk1>
      <a:lt1>
        <a:sysClr val="window" lastClr="FFFFFF"/>
      </a:lt1>
      <a:dk2>
        <a:srgbClr val="252747"/>
      </a:dk2>
      <a:lt2>
        <a:srgbClr val="ECE4E9"/>
      </a:lt2>
      <a:accent1>
        <a:srgbClr val="736EB6"/>
      </a:accent1>
      <a:accent2>
        <a:srgbClr val="AB5991"/>
      </a:accent2>
      <a:accent3>
        <a:srgbClr val="AC9F39"/>
      </a:accent3>
      <a:accent4>
        <a:srgbClr val="756029"/>
      </a:accent4>
      <a:accent5>
        <a:srgbClr val="E87850"/>
      </a:accent5>
      <a:accent6>
        <a:srgbClr val="C6922A"/>
      </a:accent6>
      <a:hlink>
        <a:srgbClr val="736EB6"/>
      </a:hlink>
      <a:folHlink>
        <a:srgbClr val="AB5991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jornVTI" id="{D01443FD-65CF-4AEF-9B9D-4466C96F9785}" vid="{36EF4262-385E-40E6-B073-FB18FD98BF4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2F4FE678AE154197166CF67613C668" ma:contentTypeVersion="14" ma:contentTypeDescription="Create a new document." ma:contentTypeScope="" ma:versionID="f4cda0f87579ac6f39acc5f8428f8a28">
  <xsd:schema xmlns:xsd="http://www.w3.org/2001/XMLSchema" xmlns:xs="http://www.w3.org/2001/XMLSchema" xmlns:p="http://schemas.microsoft.com/office/2006/metadata/properties" xmlns:ns3="1052dbdd-492a-4507-8a4e-fd26194b9167" xmlns:ns4="6e8b2860-0dcc-4a8b-8f8d-34f1811af757" targetNamespace="http://schemas.microsoft.com/office/2006/metadata/properties" ma:root="true" ma:fieldsID="54100ef1f66503a94a012f8f71e38366" ns3:_="" ns4:_="">
    <xsd:import namespace="1052dbdd-492a-4507-8a4e-fd26194b9167"/>
    <xsd:import namespace="6e8b2860-0dcc-4a8b-8f8d-34f1811af75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52dbdd-492a-4507-8a4e-fd26194b91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8b2860-0dcc-4a8b-8f8d-34f1811af75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0DCAE8-B383-4F86-A778-1817913764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6E34820-B994-4CCD-87CB-1A7EE3452E66}">
  <ds:schemaRefs>
    <ds:schemaRef ds:uri="6e8b2860-0dcc-4a8b-8f8d-34f1811af757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purl.org/dc/elements/1.1/"/>
    <ds:schemaRef ds:uri="http://schemas.microsoft.com/office/infopath/2007/PartnerControls"/>
    <ds:schemaRef ds:uri="1052dbdd-492a-4507-8a4e-fd26194b9167"/>
    <ds:schemaRef ds:uri="http://schemas.microsoft.com/office/2006/metadata/propertie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1540AD9-384B-4AAA-AF82-07CEA16C7C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52dbdd-492a-4507-8a4e-fd26194b9167"/>
    <ds:schemaRef ds:uri="6e8b2860-0dcc-4a8b-8f8d-34f1811af75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347</Words>
  <Application>Microsoft Office PowerPoint</Application>
  <PresentationFormat>Widescreen</PresentationFormat>
  <Paragraphs>12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BjornVTI</vt:lpstr>
      <vt:lpstr>Worship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Worship</dc:title>
  <dc:creator>Jo Thorn</dc:creator>
  <cp:lastModifiedBy>Jo Thorn</cp:lastModifiedBy>
  <cp:revision>70</cp:revision>
  <dcterms:created xsi:type="dcterms:W3CDTF">2022-09-11T09:24:19Z</dcterms:created>
  <dcterms:modified xsi:type="dcterms:W3CDTF">2022-09-30T14:07:26Z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0x010100AC2F4FE678AE154197166CF67613C668</vt:lpwstr>
  </property>
</Properties>
</file>