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0FD75C-9BC3-4691-90D0-3C323F9A4194}" v="4" dt="2022-09-20T09:21:09.114"/>
    <p1510:client id="{E3009196-6E08-42AD-E6F7-8B10C5A992B0}" v="43" dt="2022-09-28T05:58:43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Thorn" userId="fcf61d29-3896-4651-9858-0591ee0323dd" providerId="ADAL" clId="{620FD75C-9BC3-4691-90D0-3C323F9A4194}"/>
    <pc:docChg chg="custSel addSld modSld">
      <pc:chgData name="Jo Thorn" userId="fcf61d29-3896-4651-9858-0591ee0323dd" providerId="ADAL" clId="{620FD75C-9BC3-4691-90D0-3C323F9A4194}" dt="2022-09-20T09:23:23.967" v="94" actId="22"/>
      <pc:docMkLst>
        <pc:docMk/>
      </pc:docMkLst>
      <pc:sldChg chg="modSp mod">
        <pc:chgData name="Jo Thorn" userId="fcf61d29-3896-4651-9858-0591ee0323dd" providerId="ADAL" clId="{620FD75C-9BC3-4691-90D0-3C323F9A4194}" dt="2022-09-20T09:05:36.668" v="12" actId="20577"/>
        <pc:sldMkLst>
          <pc:docMk/>
          <pc:sldMk cId="1485998454" sldId="256"/>
        </pc:sldMkLst>
        <pc:spChg chg="mod">
          <ac:chgData name="Jo Thorn" userId="fcf61d29-3896-4651-9858-0591ee0323dd" providerId="ADAL" clId="{620FD75C-9BC3-4691-90D0-3C323F9A4194}" dt="2022-09-20T09:05:36.668" v="12" actId="20577"/>
          <ac:spMkLst>
            <pc:docMk/>
            <pc:sldMk cId="1485998454" sldId="256"/>
            <ac:spMk id="3" creationId="{E6F85A5A-423C-7C42-5FE4-52CD0BB969C8}"/>
          </ac:spMkLst>
        </pc:spChg>
      </pc:sldChg>
      <pc:sldChg chg="addSp delSp mod">
        <pc:chgData name="Jo Thorn" userId="fcf61d29-3896-4651-9858-0591ee0323dd" providerId="ADAL" clId="{620FD75C-9BC3-4691-90D0-3C323F9A4194}" dt="2022-09-20T09:06:50.415" v="14" actId="22"/>
        <pc:sldMkLst>
          <pc:docMk/>
          <pc:sldMk cId="4246571524" sldId="257"/>
        </pc:sldMkLst>
        <pc:picChg chg="del">
          <ac:chgData name="Jo Thorn" userId="fcf61d29-3896-4651-9858-0591ee0323dd" providerId="ADAL" clId="{620FD75C-9BC3-4691-90D0-3C323F9A4194}" dt="2022-09-20T09:05:41.195" v="13" actId="478"/>
          <ac:picMkLst>
            <pc:docMk/>
            <pc:sldMk cId="4246571524" sldId="257"/>
            <ac:picMk id="5" creationId="{B81F4306-880E-D56F-F2C7-D8841EBC7380}"/>
          </ac:picMkLst>
        </pc:picChg>
        <pc:picChg chg="add">
          <ac:chgData name="Jo Thorn" userId="fcf61d29-3896-4651-9858-0591ee0323dd" providerId="ADAL" clId="{620FD75C-9BC3-4691-90D0-3C323F9A4194}" dt="2022-09-20T09:06:50.415" v="14" actId="22"/>
          <ac:picMkLst>
            <pc:docMk/>
            <pc:sldMk cId="4246571524" sldId="257"/>
            <ac:picMk id="6" creationId="{653EAC48-C6E8-BA4B-1451-AB9A154C2616}"/>
          </ac:picMkLst>
        </pc:picChg>
      </pc:sldChg>
      <pc:sldChg chg="addSp delSp mod">
        <pc:chgData name="Jo Thorn" userId="fcf61d29-3896-4651-9858-0591ee0323dd" providerId="ADAL" clId="{620FD75C-9BC3-4691-90D0-3C323F9A4194}" dt="2022-09-20T09:07:33.264" v="16" actId="22"/>
        <pc:sldMkLst>
          <pc:docMk/>
          <pc:sldMk cId="1195976399" sldId="258"/>
        </pc:sldMkLst>
        <pc:picChg chg="del">
          <ac:chgData name="Jo Thorn" userId="fcf61d29-3896-4651-9858-0591ee0323dd" providerId="ADAL" clId="{620FD75C-9BC3-4691-90D0-3C323F9A4194}" dt="2022-09-20T09:06:59.385" v="15" actId="478"/>
          <ac:picMkLst>
            <pc:docMk/>
            <pc:sldMk cId="1195976399" sldId="258"/>
            <ac:picMk id="5" creationId="{EF6E6B79-9E5D-3A11-0B1F-BC32EB30AC6F}"/>
          </ac:picMkLst>
        </pc:picChg>
        <pc:picChg chg="add">
          <ac:chgData name="Jo Thorn" userId="fcf61d29-3896-4651-9858-0591ee0323dd" providerId="ADAL" clId="{620FD75C-9BC3-4691-90D0-3C323F9A4194}" dt="2022-09-20T09:07:33.264" v="16" actId="22"/>
          <ac:picMkLst>
            <pc:docMk/>
            <pc:sldMk cId="1195976399" sldId="258"/>
            <ac:picMk id="6" creationId="{4FB6F4B3-93D4-CBE3-8FB1-F2E02A34DED5}"/>
          </ac:picMkLst>
        </pc:picChg>
      </pc:sldChg>
      <pc:sldChg chg="addSp delSp mod">
        <pc:chgData name="Jo Thorn" userId="fcf61d29-3896-4651-9858-0591ee0323dd" providerId="ADAL" clId="{620FD75C-9BC3-4691-90D0-3C323F9A4194}" dt="2022-09-20T09:07:57.897" v="18" actId="22"/>
        <pc:sldMkLst>
          <pc:docMk/>
          <pc:sldMk cId="2534555174" sldId="259"/>
        </pc:sldMkLst>
        <pc:picChg chg="del">
          <ac:chgData name="Jo Thorn" userId="fcf61d29-3896-4651-9858-0591ee0323dd" providerId="ADAL" clId="{620FD75C-9BC3-4691-90D0-3C323F9A4194}" dt="2022-09-20T09:07:56.783" v="17" actId="478"/>
          <ac:picMkLst>
            <pc:docMk/>
            <pc:sldMk cId="2534555174" sldId="259"/>
            <ac:picMk id="5" creationId="{D4351A59-40B1-2840-9149-F0BED74D5382}"/>
          </ac:picMkLst>
        </pc:picChg>
        <pc:picChg chg="add">
          <ac:chgData name="Jo Thorn" userId="fcf61d29-3896-4651-9858-0591ee0323dd" providerId="ADAL" clId="{620FD75C-9BC3-4691-90D0-3C323F9A4194}" dt="2022-09-20T09:07:57.897" v="18" actId="22"/>
          <ac:picMkLst>
            <pc:docMk/>
            <pc:sldMk cId="2534555174" sldId="259"/>
            <ac:picMk id="6" creationId="{85717A3C-4F6C-FA7E-9254-3478FA5DBABA}"/>
          </ac:picMkLst>
        </pc:picChg>
      </pc:sldChg>
      <pc:sldChg chg="addSp delSp mod">
        <pc:chgData name="Jo Thorn" userId="fcf61d29-3896-4651-9858-0591ee0323dd" providerId="ADAL" clId="{620FD75C-9BC3-4691-90D0-3C323F9A4194}" dt="2022-09-20T09:08:29.723" v="20" actId="22"/>
        <pc:sldMkLst>
          <pc:docMk/>
          <pc:sldMk cId="3490073167" sldId="260"/>
        </pc:sldMkLst>
        <pc:picChg chg="del">
          <ac:chgData name="Jo Thorn" userId="fcf61d29-3896-4651-9858-0591ee0323dd" providerId="ADAL" clId="{620FD75C-9BC3-4691-90D0-3C323F9A4194}" dt="2022-09-20T09:08:16.143" v="19" actId="478"/>
          <ac:picMkLst>
            <pc:docMk/>
            <pc:sldMk cId="3490073167" sldId="260"/>
            <ac:picMk id="5" creationId="{62115054-F513-1FEE-2ED1-BCB7FA859093}"/>
          </ac:picMkLst>
        </pc:picChg>
        <pc:picChg chg="add">
          <ac:chgData name="Jo Thorn" userId="fcf61d29-3896-4651-9858-0591ee0323dd" providerId="ADAL" clId="{620FD75C-9BC3-4691-90D0-3C323F9A4194}" dt="2022-09-20T09:08:29.723" v="20" actId="22"/>
          <ac:picMkLst>
            <pc:docMk/>
            <pc:sldMk cId="3490073167" sldId="260"/>
            <ac:picMk id="6" creationId="{B98E32AA-1E01-1871-29EC-302778103073}"/>
          </ac:picMkLst>
        </pc:picChg>
      </pc:sldChg>
      <pc:sldChg chg="addSp delSp mod">
        <pc:chgData name="Jo Thorn" userId="fcf61d29-3896-4651-9858-0591ee0323dd" providerId="ADAL" clId="{620FD75C-9BC3-4691-90D0-3C323F9A4194}" dt="2022-09-20T09:08:47.683" v="22" actId="22"/>
        <pc:sldMkLst>
          <pc:docMk/>
          <pc:sldMk cId="371972922" sldId="261"/>
        </pc:sldMkLst>
        <pc:picChg chg="del">
          <ac:chgData name="Jo Thorn" userId="fcf61d29-3896-4651-9858-0591ee0323dd" providerId="ADAL" clId="{620FD75C-9BC3-4691-90D0-3C323F9A4194}" dt="2022-09-20T09:08:33.439" v="21" actId="478"/>
          <ac:picMkLst>
            <pc:docMk/>
            <pc:sldMk cId="371972922" sldId="261"/>
            <ac:picMk id="5" creationId="{3DE47D19-F1E1-207E-F472-0D4F8EAAC7F1}"/>
          </ac:picMkLst>
        </pc:picChg>
        <pc:picChg chg="add">
          <ac:chgData name="Jo Thorn" userId="fcf61d29-3896-4651-9858-0591ee0323dd" providerId="ADAL" clId="{620FD75C-9BC3-4691-90D0-3C323F9A4194}" dt="2022-09-20T09:08:47.683" v="22" actId="22"/>
          <ac:picMkLst>
            <pc:docMk/>
            <pc:sldMk cId="371972922" sldId="261"/>
            <ac:picMk id="6" creationId="{707601F7-CA1D-102F-04AC-132AE9F3B9A0}"/>
          </ac:picMkLst>
        </pc:picChg>
      </pc:sldChg>
      <pc:sldChg chg="addSp delSp mod">
        <pc:chgData name="Jo Thorn" userId="fcf61d29-3896-4651-9858-0591ee0323dd" providerId="ADAL" clId="{620FD75C-9BC3-4691-90D0-3C323F9A4194}" dt="2022-09-20T09:14:38.837" v="24" actId="22"/>
        <pc:sldMkLst>
          <pc:docMk/>
          <pc:sldMk cId="1044121978" sldId="262"/>
        </pc:sldMkLst>
        <pc:picChg chg="del">
          <ac:chgData name="Jo Thorn" userId="fcf61d29-3896-4651-9858-0591ee0323dd" providerId="ADAL" clId="{620FD75C-9BC3-4691-90D0-3C323F9A4194}" dt="2022-09-20T09:14:25.385" v="23" actId="478"/>
          <ac:picMkLst>
            <pc:docMk/>
            <pc:sldMk cId="1044121978" sldId="262"/>
            <ac:picMk id="5" creationId="{827C9582-275E-43AD-CAA0-6F9099C1E68C}"/>
          </ac:picMkLst>
        </pc:picChg>
        <pc:picChg chg="add">
          <ac:chgData name="Jo Thorn" userId="fcf61d29-3896-4651-9858-0591ee0323dd" providerId="ADAL" clId="{620FD75C-9BC3-4691-90D0-3C323F9A4194}" dt="2022-09-20T09:14:38.837" v="24" actId="22"/>
          <ac:picMkLst>
            <pc:docMk/>
            <pc:sldMk cId="1044121978" sldId="262"/>
            <ac:picMk id="6" creationId="{76D6F4F1-F86C-70F9-3CB8-728D57157C2C}"/>
          </ac:picMkLst>
        </pc:picChg>
      </pc:sldChg>
      <pc:sldChg chg="addSp delSp mod">
        <pc:chgData name="Jo Thorn" userId="fcf61d29-3896-4651-9858-0591ee0323dd" providerId="ADAL" clId="{620FD75C-9BC3-4691-90D0-3C323F9A4194}" dt="2022-09-20T09:14:55.237" v="26" actId="22"/>
        <pc:sldMkLst>
          <pc:docMk/>
          <pc:sldMk cId="2145599122" sldId="263"/>
        </pc:sldMkLst>
        <pc:picChg chg="del">
          <ac:chgData name="Jo Thorn" userId="fcf61d29-3896-4651-9858-0591ee0323dd" providerId="ADAL" clId="{620FD75C-9BC3-4691-90D0-3C323F9A4194}" dt="2022-09-20T09:14:42.222" v="25" actId="478"/>
          <ac:picMkLst>
            <pc:docMk/>
            <pc:sldMk cId="2145599122" sldId="263"/>
            <ac:picMk id="5" creationId="{A730AC1C-650F-41CD-E610-52D29D1FEE8E}"/>
          </ac:picMkLst>
        </pc:picChg>
        <pc:picChg chg="add">
          <ac:chgData name="Jo Thorn" userId="fcf61d29-3896-4651-9858-0591ee0323dd" providerId="ADAL" clId="{620FD75C-9BC3-4691-90D0-3C323F9A4194}" dt="2022-09-20T09:14:55.237" v="26" actId="22"/>
          <ac:picMkLst>
            <pc:docMk/>
            <pc:sldMk cId="2145599122" sldId="263"/>
            <ac:picMk id="6" creationId="{CEDB5565-AF45-5251-DA72-B1C245436F24}"/>
          </ac:picMkLst>
        </pc:picChg>
      </pc:sldChg>
      <pc:sldChg chg="addSp delSp mod">
        <pc:chgData name="Jo Thorn" userId="fcf61d29-3896-4651-9858-0591ee0323dd" providerId="ADAL" clId="{620FD75C-9BC3-4691-90D0-3C323F9A4194}" dt="2022-09-20T09:15:14.264" v="28" actId="22"/>
        <pc:sldMkLst>
          <pc:docMk/>
          <pc:sldMk cId="3775672839" sldId="264"/>
        </pc:sldMkLst>
        <pc:picChg chg="del">
          <ac:chgData name="Jo Thorn" userId="fcf61d29-3896-4651-9858-0591ee0323dd" providerId="ADAL" clId="{620FD75C-9BC3-4691-90D0-3C323F9A4194}" dt="2022-09-20T09:14:58.613" v="27" actId="478"/>
          <ac:picMkLst>
            <pc:docMk/>
            <pc:sldMk cId="3775672839" sldId="264"/>
            <ac:picMk id="5" creationId="{F54AED4B-3407-88BD-DB39-9EE963337416}"/>
          </ac:picMkLst>
        </pc:picChg>
        <pc:picChg chg="add">
          <ac:chgData name="Jo Thorn" userId="fcf61d29-3896-4651-9858-0591ee0323dd" providerId="ADAL" clId="{620FD75C-9BC3-4691-90D0-3C323F9A4194}" dt="2022-09-20T09:15:14.264" v="28" actId="22"/>
          <ac:picMkLst>
            <pc:docMk/>
            <pc:sldMk cId="3775672839" sldId="264"/>
            <ac:picMk id="6" creationId="{769AA971-9483-D8D5-6E06-3B5211AE50A0}"/>
          </ac:picMkLst>
        </pc:picChg>
      </pc:sldChg>
      <pc:sldChg chg="addSp delSp mod">
        <pc:chgData name="Jo Thorn" userId="fcf61d29-3896-4651-9858-0591ee0323dd" providerId="ADAL" clId="{620FD75C-9BC3-4691-90D0-3C323F9A4194}" dt="2022-09-20T09:15:45.503" v="30" actId="22"/>
        <pc:sldMkLst>
          <pc:docMk/>
          <pc:sldMk cId="2041691177" sldId="265"/>
        </pc:sldMkLst>
        <pc:picChg chg="del">
          <ac:chgData name="Jo Thorn" userId="fcf61d29-3896-4651-9858-0591ee0323dd" providerId="ADAL" clId="{620FD75C-9BC3-4691-90D0-3C323F9A4194}" dt="2022-09-20T09:15:17.831" v="29" actId="478"/>
          <ac:picMkLst>
            <pc:docMk/>
            <pc:sldMk cId="2041691177" sldId="265"/>
            <ac:picMk id="5" creationId="{A0377D11-69BF-8621-4C67-EDA38EAB5FE5}"/>
          </ac:picMkLst>
        </pc:picChg>
        <pc:picChg chg="add">
          <ac:chgData name="Jo Thorn" userId="fcf61d29-3896-4651-9858-0591ee0323dd" providerId="ADAL" clId="{620FD75C-9BC3-4691-90D0-3C323F9A4194}" dt="2022-09-20T09:15:45.503" v="30" actId="22"/>
          <ac:picMkLst>
            <pc:docMk/>
            <pc:sldMk cId="2041691177" sldId="265"/>
            <ac:picMk id="6" creationId="{C6AC3E60-04DA-734F-FFCB-85953129562B}"/>
          </ac:picMkLst>
        </pc:picChg>
      </pc:sldChg>
      <pc:sldChg chg="addSp delSp mod">
        <pc:chgData name="Jo Thorn" userId="fcf61d29-3896-4651-9858-0591ee0323dd" providerId="ADAL" clId="{620FD75C-9BC3-4691-90D0-3C323F9A4194}" dt="2022-09-20T09:16:07.239" v="32" actId="22"/>
        <pc:sldMkLst>
          <pc:docMk/>
          <pc:sldMk cId="2893217134" sldId="266"/>
        </pc:sldMkLst>
        <pc:picChg chg="del">
          <ac:chgData name="Jo Thorn" userId="fcf61d29-3896-4651-9858-0591ee0323dd" providerId="ADAL" clId="{620FD75C-9BC3-4691-90D0-3C323F9A4194}" dt="2022-09-20T09:15:49.943" v="31" actId="478"/>
          <ac:picMkLst>
            <pc:docMk/>
            <pc:sldMk cId="2893217134" sldId="266"/>
            <ac:picMk id="5" creationId="{4CC44900-B03F-D29C-D7EB-56EDF3165D98}"/>
          </ac:picMkLst>
        </pc:picChg>
        <pc:picChg chg="add">
          <ac:chgData name="Jo Thorn" userId="fcf61d29-3896-4651-9858-0591ee0323dd" providerId="ADAL" clId="{620FD75C-9BC3-4691-90D0-3C323F9A4194}" dt="2022-09-20T09:16:07.239" v="32" actId="22"/>
          <ac:picMkLst>
            <pc:docMk/>
            <pc:sldMk cId="2893217134" sldId="266"/>
            <ac:picMk id="6" creationId="{4B875856-22C0-03EC-B31B-63091EE77215}"/>
          </ac:picMkLst>
        </pc:picChg>
      </pc:sldChg>
      <pc:sldChg chg="addSp delSp modSp mod modAnim">
        <pc:chgData name="Jo Thorn" userId="fcf61d29-3896-4651-9858-0591ee0323dd" providerId="ADAL" clId="{620FD75C-9BC3-4691-90D0-3C323F9A4194}" dt="2022-09-20T09:17:52.127" v="42"/>
        <pc:sldMkLst>
          <pc:docMk/>
          <pc:sldMk cId="679042349" sldId="267"/>
        </pc:sldMkLst>
        <pc:spChg chg="del">
          <ac:chgData name="Jo Thorn" userId="fcf61d29-3896-4651-9858-0591ee0323dd" providerId="ADAL" clId="{620FD75C-9BC3-4691-90D0-3C323F9A4194}" dt="2022-09-20T09:17:01.682" v="36" actId="22"/>
          <ac:spMkLst>
            <pc:docMk/>
            <pc:sldMk cId="679042349" sldId="267"/>
            <ac:spMk id="3" creationId="{09A32E04-8851-66CC-17DE-1D494E61711B}"/>
          </ac:spMkLst>
        </pc:spChg>
        <pc:picChg chg="del">
          <ac:chgData name="Jo Thorn" userId="fcf61d29-3896-4651-9858-0591ee0323dd" providerId="ADAL" clId="{620FD75C-9BC3-4691-90D0-3C323F9A4194}" dt="2022-09-20T09:16:12.246" v="33" actId="478"/>
          <ac:picMkLst>
            <pc:docMk/>
            <pc:sldMk cId="679042349" sldId="267"/>
            <ac:picMk id="5" creationId="{0661AF14-DB11-E8E2-1F90-BEDF49AC053A}"/>
          </ac:picMkLst>
        </pc:picChg>
        <pc:picChg chg="add mod">
          <ac:chgData name="Jo Thorn" userId="fcf61d29-3896-4651-9858-0591ee0323dd" providerId="ADAL" clId="{620FD75C-9BC3-4691-90D0-3C323F9A4194}" dt="2022-09-20T09:16:37.084" v="35" actId="1076"/>
          <ac:picMkLst>
            <pc:docMk/>
            <pc:sldMk cId="679042349" sldId="267"/>
            <ac:picMk id="6" creationId="{853FC1FE-37DB-13FC-14FF-519109DFC30B}"/>
          </ac:picMkLst>
        </pc:picChg>
        <pc:picChg chg="add mod ord">
          <ac:chgData name="Jo Thorn" userId="fcf61d29-3896-4651-9858-0591ee0323dd" providerId="ADAL" clId="{620FD75C-9BC3-4691-90D0-3C323F9A4194}" dt="2022-09-20T09:17:04.190" v="37" actId="1076"/>
          <ac:picMkLst>
            <pc:docMk/>
            <pc:sldMk cId="679042349" sldId="267"/>
            <ac:picMk id="8" creationId="{90B7B9F5-52CB-95EF-64D2-7B2B17EF0087}"/>
          </ac:picMkLst>
        </pc:picChg>
        <pc:picChg chg="add mod">
          <ac:chgData name="Jo Thorn" userId="fcf61d29-3896-4651-9858-0591ee0323dd" providerId="ADAL" clId="{620FD75C-9BC3-4691-90D0-3C323F9A4194}" dt="2022-09-20T09:17:25.268" v="39" actId="1076"/>
          <ac:picMkLst>
            <pc:docMk/>
            <pc:sldMk cId="679042349" sldId="267"/>
            <ac:picMk id="10" creationId="{3925E9FA-269F-1D5A-4BFD-FA61FB882CBF}"/>
          </ac:picMkLst>
        </pc:picChg>
      </pc:sldChg>
      <pc:sldChg chg="addSp delSp modSp mod">
        <pc:chgData name="Jo Thorn" userId="fcf61d29-3896-4651-9858-0591ee0323dd" providerId="ADAL" clId="{620FD75C-9BC3-4691-90D0-3C323F9A4194}" dt="2022-09-20T09:18:50.064" v="67" actId="20577"/>
        <pc:sldMkLst>
          <pc:docMk/>
          <pc:sldMk cId="2281438906" sldId="268"/>
        </pc:sldMkLst>
        <pc:spChg chg="add mod">
          <ac:chgData name="Jo Thorn" userId="fcf61d29-3896-4651-9858-0591ee0323dd" providerId="ADAL" clId="{620FD75C-9BC3-4691-90D0-3C323F9A4194}" dt="2022-09-20T09:18:50.064" v="67" actId="20577"/>
          <ac:spMkLst>
            <pc:docMk/>
            <pc:sldMk cId="2281438906" sldId="268"/>
            <ac:spMk id="6" creationId="{9DE90615-FD25-AF21-4910-8032298DF968}"/>
          </ac:spMkLst>
        </pc:spChg>
        <pc:picChg chg="add">
          <ac:chgData name="Jo Thorn" userId="fcf61d29-3896-4651-9858-0591ee0323dd" providerId="ADAL" clId="{620FD75C-9BC3-4691-90D0-3C323F9A4194}" dt="2022-09-20T09:18:32.096" v="44" actId="22"/>
          <ac:picMkLst>
            <pc:docMk/>
            <pc:sldMk cId="2281438906" sldId="268"/>
            <ac:picMk id="5" creationId="{ADFA3A92-A12D-D9CA-DF03-64D374DFCF3D}"/>
          </ac:picMkLst>
        </pc:picChg>
        <pc:picChg chg="del">
          <ac:chgData name="Jo Thorn" userId="fcf61d29-3896-4651-9858-0591ee0323dd" providerId="ADAL" clId="{620FD75C-9BC3-4691-90D0-3C323F9A4194}" dt="2022-09-20T09:18:05.096" v="43" actId="478"/>
          <ac:picMkLst>
            <pc:docMk/>
            <pc:sldMk cId="2281438906" sldId="268"/>
            <ac:picMk id="7" creationId="{B29F5CA1-994B-052A-54F8-EF2E86C51B5E}"/>
          </ac:picMkLst>
        </pc:picChg>
      </pc:sldChg>
      <pc:sldChg chg="addSp new mod">
        <pc:chgData name="Jo Thorn" userId="fcf61d29-3896-4651-9858-0591ee0323dd" providerId="ADAL" clId="{620FD75C-9BC3-4691-90D0-3C323F9A4194}" dt="2022-09-20T09:19:23.225" v="69" actId="22"/>
        <pc:sldMkLst>
          <pc:docMk/>
          <pc:sldMk cId="1838643700" sldId="269"/>
        </pc:sldMkLst>
        <pc:picChg chg="add">
          <ac:chgData name="Jo Thorn" userId="fcf61d29-3896-4651-9858-0591ee0323dd" providerId="ADAL" clId="{620FD75C-9BC3-4691-90D0-3C323F9A4194}" dt="2022-09-20T09:19:23.225" v="69" actId="22"/>
          <ac:picMkLst>
            <pc:docMk/>
            <pc:sldMk cId="1838643700" sldId="269"/>
            <ac:picMk id="5" creationId="{ADBEC598-A6DF-64E2-FDE8-ACA89792D46A}"/>
          </ac:picMkLst>
        </pc:picChg>
      </pc:sldChg>
      <pc:sldChg chg="addSp delSp modSp new mod">
        <pc:chgData name="Jo Thorn" userId="fcf61d29-3896-4651-9858-0591ee0323dd" providerId="ADAL" clId="{620FD75C-9BC3-4691-90D0-3C323F9A4194}" dt="2022-09-20T09:21:09.093" v="86" actId="20577"/>
        <pc:sldMkLst>
          <pc:docMk/>
          <pc:sldMk cId="3933907579" sldId="270"/>
        </pc:sldMkLst>
        <pc:spChg chg="del">
          <ac:chgData name="Jo Thorn" userId="fcf61d29-3896-4651-9858-0591ee0323dd" providerId="ADAL" clId="{620FD75C-9BC3-4691-90D0-3C323F9A4194}" dt="2022-09-20T09:20:28.871" v="75" actId="478"/>
          <ac:spMkLst>
            <pc:docMk/>
            <pc:sldMk cId="3933907579" sldId="270"/>
            <ac:spMk id="2" creationId="{D97C249D-2FBA-D8D4-54AE-D79C4815AA21}"/>
          </ac:spMkLst>
        </pc:spChg>
        <pc:spChg chg="del">
          <ac:chgData name="Jo Thorn" userId="fcf61d29-3896-4651-9858-0591ee0323dd" providerId="ADAL" clId="{620FD75C-9BC3-4691-90D0-3C323F9A4194}" dt="2022-09-20T09:20:30.039" v="76" actId="478"/>
          <ac:spMkLst>
            <pc:docMk/>
            <pc:sldMk cId="3933907579" sldId="270"/>
            <ac:spMk id="3" creationId="{B8188DB9-1405-198F-A612-6D39116E031F}"/>
          </ac:spMkLst>
        </pc:spChg>
        <pc:spChg chg="add mod">
          <ac:chgData name="Jo Thorn" userId="fcf61d29-3896-4651-9858-0591ee0323dd" providerId="ADAL" clId="{620FD75C-9BC3-4691-90D0-3C323F9A4194}" dt="2022-09-20T09:21:09.093" v="86" actId="20577"/>
          <ac:spMkLst>
            <pc:docMk/>
            <pc:sldMk cId="3933907579" sldId="270"/>
            <ac:spMk id="13" creationId="{908E579E-247E-D84F-A7B4-6E7E81D197A5}"/>
          </ac:spMkLst>
        </pc:spChg>
        <pc:picChg chg="add del">
          <ac:chgData name="Jo Thorn" userId="fcf61d29-3896-4651-9858-0591ee0323dd" providerId="ADAL" clId="{620FD75C-9BC3-4691-90D0-3C323F9A4194}" dt="2022-09-20T09:20:00.919" v="72" actId="478"/>
          <ac:picMkLst>
            <pc:docMk/>
            <pc:sldMk cId="3933907579" sldId="270"/>
            <ac:picMk id="5" creationId="{4D5F186B-B1DA-9E15-493B-9DF524DA4A81}"/>
          </ac:picMkLst>
        </pc:picChg>
        <pc:picChg chg="add mod">
          <ac:chgData name="Jo Thorn" userId="fcf61d29-3896-4651-9858-0591ee0323dd" providerId="ADAL" clId="{620FD75C-9BC3-4691-90D0-3C323F9A4194}" dt="2022-09-20T09:20:15.555" v="74" actId="1076"/>
          <ac:picMkLst>
            <pc:docMk/>
            <pc:sldMk cId="3933907579" sldId="270"/>
            <ac:picMk id="7" creationId="{A9825D79-F280-009F-EE34-55C4C4D14CF1}"/>
          </ac:picMkLst>
        </pc:picChg>
        <pc:picChg chg="add mod">
          <ac:chgData name="Jo Thorn" userId="fcf61d29-3896-4651-9858-0591ee0323dd" providerId="ADAL" clId="{620FD75C-9BC3-4691-90D0-3C323F9A4194}" dt="2022-09-20T09:20:35.028" v="79" actId="1076"/>
          <ac:picMkLst>
            <pc:docMk/>
            <pc:sldMk cId="3933907579" sldId="270"/>
            <ac:picMk id="9" creationId="{8F4E93B3-4B55-255C-91E4-2F51A3D90640}"/>
          </ac:picMkLst>
        </pc:picChg>
        <pc:picChg chg="add mod">
          <ac:chgData name="Jo Thorn" userId="fcf61d29-3896-4651-9858-0591ee0323dd" providerId="ADAL" clId="{620FD75C-9BC3-4691-90D0-3C323F9A4194}" dt="2022-09-20T09:20:54.172" v="82" actId="1076"/>
          <ac:picMkLst>
            <pc:docMk/>
            <pc:sldMk cId="3933907579" sldId="270"/>
            <ac:picMk id="11" creationId="{173A3DD8-F1BD-AB17-BC36-711741DA9ECB}"/>
          </ac:picMkLst>
        </pc:picChg>
      </pc:sldChg>
      <pc:sldChg chg="addSp new mod">
        <pc:chgData name="Jo Thorn" userId="fcf61d29-3896-4651-9858-0591ee0323dd" providerId="ADAL" clId="{620FD75C-9BC3-4691-90D0-3C323F9A4194}" dt="2022-09-20T09:22:03.138" v="88" actId="22"/>
        <pc:sldMkLst>
          <pc:docMk/>
          <pc:sldMk cId="1280365831" sldId="271"/>
        </pc:sldMkLst>
        <pc:picChg chg="add">
          <ac:chgData name="Jo Thorn" userId="fcf61d29-3896-4651-9858-0591ee0323dd" providerId="ADAL" clId="{620FD75C-9BC3-4691-90D0-3C323F9A4194}" dt="2022-09-20T09:22:03.138" v="88" actId="22"/>
          <ac:picMkLst>
            <pc:docMk/>
            <pc:sldMk cId="1280365831" sldId="271"/>
            <ac:picMk id="5" creationId="{0499D9B3-E4A9-BCD1-CD13-E3B61C3D9A2B}"/>
          </ac:picMkLst>
        </pc:picChg>
      </pc:sldChg>
      <pc:sldChg chg="addSp new mod">
        <pc:chgData name="Jo Thorn" userId="fcf61d29-3896-4651-9858-0591ee0323dd" providerId="ADAL" clId="{620FD75C-9BC3-4691-90D0-3C323F9A4194}" dt="2022-09-20T09:22:20.869" v="90" actId="22"/>
        <pc:sldMkLst>
          <pc:docMk/>
          <pc:sldMk cId="1563862719" sldId="272"/>
        </pc:sldMkLst>
        <pc:picChg chg="add">
          <ac:chgData name="Jo Thorn" userId="fcf61d29-3896-4651-9858-0591ee0323dd" providerId="ADAL" clId="{620FD75C-9BC3-4691-90D0-3C323F9A4194}" dt="2022-09-20T09:22:20.869" v="90" actId="22"/>
          <ac:picMkLst>
            <pc:docMk/>
            <pc:sldMk cId="1563862719" sldId="272"/>
            <ac:picMk id="5" creationId="{85695458-9229-ACC0-2503-583DD16202BC}"/>
          </ac:picMkLst>
        </pc:picChg>
      </pc:sldChg>
      <pc:sldChg chg="addSp new mod">
        <pc:chgData name="Jo Thorn" userId="fcf61d29-3896-4651-9858-0591ee0323dd" providerId="ADAL" clId="{620FD75C-9BC3-4691-90D0-3C323F9A4194}" dt="2022-09-20T09:22:58.497" v="92" actId="22"/>
        <pc:sldMkLst>
          <pc:docMk/>
          <pc:sldMk cId="2807063502" sldId="273"/>
        </pc:sldMkLst>
        <pc:picChg chg="add">
          <ac:chgData name="Jo Thorn" userId="fcf61d29-3896-4651-9858-0591ee0323dd" providerId="ADAL" clId="{620FD75C-9BC3-4691-90D0-3C323F9A4194}" dt="2022-09-20T09:22:58.497" v="92" actId="22"/>
          <ac:picMkLst>
            <pc:docMk/>
            <pc:sldMk cId="2807063502" sldId="273"/>
            <ac:picMk id="5" creationId="{4BC781B5-CC89-EC92-70DE-FE2F05668A86}"/>
          </ac:picMkLst>
        </pc:picChg>
      </pc:sldChg>
      <pc:sldChg chg="addSp new mod">
        <pc:chgData name="Jo Thorn" userId="fcf61d29-3896-4651-9858-0591ee0323dd" providerId="ADAL" clId="{620FD75C-9BC3-4691-90D0-3C323F9A4194}" dt="2022-09-20T09:23:23.967" v="94" actId="22"/>
        <pc:sldMkLst>
          <pc:docMk/>
          <pc:sldMk cId="2934531626" sldId="274"/>
        </pc:sldMkLst>
        <pc:picChg chg="add">
          <ac:chgData name="Jo Thorn" userId="fcf61d29-3896-4651-9858-0591ee0323dd" providerId="ADAL" clId="{620FD75C-9BC3-4691-90D0-3C323F9A4194}" dt="2022-09-20T09:23:23.967" v="94" actId="22"/>
          <ac:picMkLst>
            <pc:docMk/>
            <pc:sldMk cId="2934531626" sldId="274"/>
            <ac:picMk id="5" creationId="{E1A62184-7C28-3B90-CF3E-5716C11064EF}"/>
          </ac:picMkLst>
        </pc:picChg>
      </pc:sldChg>
    </pc:docChg>
  </pc:docChgLst>
  <pc:docChgLst>
    <pc:chgData name="Jo Thorn" userId="S::jo.thorn@stgeorges.bwmat.org::fcf61d29-3896-4651-9858-0591ee0323dd" providerId="AD" clId="Web-{E3009196-6E08-42AD-E6F7-8B10C5A992B0}"/>
    <pc:docChg chg="addSld delSld modSld">
      <pc:chgData name="Jo Thorn" userId="S::jo.thorn@stgeorges.bwmat.org::fcf61d29-3896-4651-9858-0591ee0323dd" providerId="AD" clId="Web-{E3009196-6E08-42AD-E6F7-8B10C5A992B0}" dt="2022-09-28T05:58:43.254" v="41" actId="20577"/>
      <pc:docMkLst>
        <pc:docMk/>
      </pc:docMkLst>
      <pc:sldChg chg="modSp">
        <pc:chgData name="Jo Thorn" userId="S::jo.thorn@stgeorges.bwmat.org::fcf61d29-3896-4651-9858-0591ee0323dd" providerId="AD" clId="Web-{E3009196-6E08-42AD-E6F7-8B10C5A992B0}" dt="2022-09-28T05:58:43.254" v="41" actId="20577"/>
        <pc:sldMkLst>
          <pc:docMk/>
          <pc:sldMk cId="1485998454" sldId="256"/>
        </pc:sldMkLst>
        <pc:spChg chg="mod">
          <ac:chgData name="Jo Thorn" userId="S::jo.thorn@stgeorges.bwmat.org::fcf61d29-3896-4651-9858-0591ee0323dd" providerId="AD" clId="Web-{E3009196-6E08-42AD-E6F7-8B10C5A992B0}" dt="2022-09-28T05:58:43.254" v="41" actId="20577"/>
          <ac:spMkLst>
            <pc:docMk/>
            <pc:sldMk cId="1485998454" sldId="256"/>
            <ac:spMk id="3" creationId="{E6F85A5A-423C-7C42-5FE4-52CD0BB969C8}"/>
          </ac:spMkLst>
        </pc:spChg>
      </pc:sldChg>
      <pc:sldChg chg="addSp delSp">
        <pc:chgData name="Jo Thorn" userId="S::jo.thorn@stgeorges.bwmat.org::fcf61d29-3896-4651-9858-0591ee0323dd" providerId="AD" clId="Web-{E3009196-6E08-42AD-E6F7-8B10C5A992B0}" dt="2022-09-28T05:58:40.238" v="38"/>
        <pc:sldMkLst>
          <pc:docMk/>
          <pc:sldMk cId="4246571524" sldId="257"/>
        </pc:sldMkLst>
        <pc:picChg chg="add del">
          <ac:chgData name="Jo Thorn" userId="S::jo.thorn@stgeorges.bwmat.org::fcf61d29-3896-4651-9858-0591ee0323dd" providerId="AD" clId="Web-{E3009196-6E08-42AD-E6F7-8B10C5A992B0}" dt="2022-09-28T05:58:40.238" v="38"/>
          <ac:picMkLst>
            <pc:docMk/>
            <pc:sldMk cId="4246571524" sldId="257"/>
            <ac:picMk id="6" creationId="{653EAC48-C6E8-BA4B-1451-AB9A154C2616}"/>
          </ac:picMkLst>
        </pc:picChg>
      </pc:sldChg>
      <pc:sldChg chg="addSp delSp">
        <pc:chgData name="Jo Thorn" userId="S::jo.thorn@stgeorges.bwmat.org::fcf61d29-3896-4651-9858-0591ee0323dd" providerId="AD" clId="Web-{E3009196-6E08-42AD-E6F7-8B10C5A992B0}" dt="2022-09-28T05:58:36.973" v="37"/>
        <pc:sldMkLst>
          <pc:docMk/>
          <pc:sldMk cId="1195976399" sldId="258"/>
        </pc:sldMkLst>
        <pc:picChg chg="add del">
          <ac:chgData name="Jo Thorn" userId="S::jo.thorn@stgeorges.bwmat.org::fcf61d29-3896-4651-9858-0591ee0323dd" providerId="AD" clId="Web-{E3009196-6E08-42AD-E6F7-8B10C5A992B0}" dt="2022-09-28T05:58:36.973" v="37"/>
          <ac:picMkLst>
            <pc:docMk/>
            <pc:sldMk cId="1195976399" sldId="258"/>
            <ac:picMk id="6" creationId="{4FB6F4B3-93D4-CBE3-8FB1-F2E02A34DED5}"/>
          </ac:picMkLst>
        </pc:picChg>
      </pc:sldChg>
      <pc:sldChg chg="add del">
        <pc:chgData name="Jo Thorn" userId="S::jo.thorn@stgeorges.bwmat.org::fcf61d29-3896-4651-9858-0591ee0323dd" providerId="AD" clId="Web-{E3009196-6E08-42AD-E6F7-8B10C5A992B0}" dt="2022-09-28T05:58:34.832" v="36"/>
        <pc:sldMkLst>
          <pc:docMk/>
          <pc:sldMk cId="2534555174" sldId="259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33.066" v="35"/>
        <pc:sldMkLst>
          <pc:docMk/>
          <pc:sldMk cId="3490073167" sldId="260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31.098" v="34"/>
        <pc:sldMkLst>
          <pc:docMk/>
          <pc:sldMk cId="371972922" sldId="261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29.066" v="33"/>
        <pc:sldMkLst>
          <pc:docMk/>
          <pc:sldMk cId="1044121978" sldId="262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27.113" v="32"/>
        <pc:sldMkLst>
          <pc:docMk/>
          <pc:sldMk cId="2145599122" sldId="263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24.848" v="31"/>
        <pc:sldMkLst>
          <pc:docMk/>
          <pc:sldMk cId="3775672839" sldId="264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06.378" v="30"/>
        <pc:sldMkLst>
          <pc:docMk/>
          <pc:sldMk cId="2041691177" sldId="265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03.613" v="29"/>
        <pc:sldMkLst>
          <pc:docMk/>
          <pc:sldMk cId="2893217134" sldId="266"/>
        </pc:sldMkLst>
      </pc:sldChg>
      <pc:sldChg chg="add del">
        <pc:chgData name="Jo Thorn" userId="S::jo.thorn@stgeorges.bwmat.org::fcf61d29-3896-4651-9858-0591ee0323dd" providerId="AD" clId="Web-{E3009196-6E08-42AD-E6F7-8B10C5A992B0}" dt="2022-09-28T05:58:00.222" v="28"/>
        <pc:sldMkLst>
          <pc:docMk/>
          <pc:sldMk cId="679042349" sldId="267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57.956" v="27"/>
        <pc:sldMkLst>
          <pc:docMk/>
          <pc:sldMk cId="2281438906" sldId="268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55.738" v="26"/>
        <pc:sldMkLst>
          <pc:docMk/>
          <pc:sldMk cId="1838643700" sldId="269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42.800" v="25"/>
        <pc:sldMkLst>
          <pc:docMk/>
          <pc:sldMk cId="3933907579" sldId="270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40.628" v="24"/>
        <pc:sldMkLst>
          <pc:docMk/>
          <pc:sldMk cId="1280365831" sldId="271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36.597" v="23"/>
        <pc:sldMkLst>
          <pc:docMk/>
          <pc:sldMk cId="1563862719" sldId="272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34.065" v="22"/>
        <pc:sldMkLst>
          <pc:docMk/>
          <pc:sldMk cId="2807063502" sldId="273"/>
        </pc:sldMkLst>
      </pc:sldChg>
      <pc:sldChg chg="add del">
        <pc:chgData name="Jo Thorn" userId="S::jo.thorn@stgeorges.bwmat.org::fcf61d29-3896-4651-9858-0591ee0323dd" providerId="AD" clId="Web-{E3009196-6E08-42AD-E6F7-8B10C5A992B0}" dt="2022-09-28T05:57:31.659" v="21"/>
        <pc:sldMkLst>
          <pc:docMk/>
          <pc:sldMk cId="2934531626" sldId="27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38247060" TargetMode="Externa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Wednesday 21 September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885B3-5208-39E2-64C5-44954E3BC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166A2-027B-AB08-8083-26502ECF3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3EAC48-C6E8-BA4B-1451-AB9A154C2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390525"/>
            <a:ext cx="117729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71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71EBB-F472-8272-C440-33FBA82DB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A3340-2F32-A1FA-28C4-F471CF07D3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B6F4B3-93D4-CBE3-8FB1-F2E02A34DE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347662"/>
            <a:ext cx="11487150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76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C633D-ECF1-9D37-00B0-4A9B51FA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18F2B-CCAC-2EFF-A532-6F484961E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717A3C-4F6C-FA7E-9254-3478FA5DBA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276225"/>
            <a:ext cx="1171575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55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3F5DB-66BC-ACC5-B2C2-AB78A02CF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C1679-25AF-6021-7904-B4CFE35FB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8E32AA-1E01-1871-29EC-302778103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12" y="300037"/>
            <a:ext cx="11001375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73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4B182-6D97-7402-88CF-60BEB819E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B8A40-812A-1340-E096-61F326B6B7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7601F7-CA1D-102F-04AC-132AE9F3B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" y="295275"/>
            <a:ext cx="11801475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72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856A0-494F-A675-8FB8-521EE4087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49D35-42D6-0568-F367-D8F8B9C38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D6F4F1-F86C-70F9-3CB8-728D57157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62" y="290512"/>
            <a:ext cx="11268075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121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627F4-4E70-A28E-B0C1-8425E0DCE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6131F-D091-7B11-1254-827EBA23B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DB5565-AF45-5251-DA72-B1C245436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157162"/>
            <a:ext cx="11744325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99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0607B-BC3B-53FF-CA53-FCCA048FF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C8204-F828-9DFC-9DDB-A6D2642F7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AA971-9483-D8D5-6E06-3B5211AE5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" y="161925"/>
            <a:ext cx="11610975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72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1DC7-3698-FA09-171C-195418C3E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9EA10-D7A2-5A0A-825A-0E59C08B2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AC3E60-04DA-734F-FFCB-859531295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" y="614362"/>
            <a:ext cx="11649075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91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4376D-E7BB-237A-9E6C-3E00FD7FF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16995-C3A8-4118-8680-18CD0C7C8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875856-22C0-03EC-B31B-63091EE77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" y="161925"/>
            <a:ext cx="11725275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17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8DCEC-1F0D-810F-2B2C-4CD20DD81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0B7B9F5-52CB-95EF-64D2-7B2B17EF0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434" y="2584869"/>
            <a:ext cx="9923462" cy="3777317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3FC1FE-37DB-13FC-14FF-519109DFC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84" y="361803"/>
            <a:ext cx="9658350" cy="20859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25E9FA-269F-1D5A-4BFD-FA61FB882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150" y="1137069"/>
            <a:ext cx="20955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4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83F0E-49E7-D6A3-05E1-C80C9BA9C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9DB25-BBF4-7010-5704-14C9980BF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A3A92-A12D-D9CA-DF03-64D374DFC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80987"/>
            <a:ext cx="11430000" cy="6296025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DE90615-FD25-AF21-4910-8032298DF968}"/>
              </a:ext>
            </a:extLst>
          </p:cNvPr>
          <p:cNvSpPr/>
          <p:nvPr/>
        </p:nvSpPr>
        <p:spPr>
          <a:xfrm>
            <a:off x="7826928" y="847288"/>
            <a:ext cx="3355597" cy="171974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Kind</a:t>
            </a:r>
          </a:p>
          <a:p>
            <a:pPr algn="ctr"/>
            <a:r>
              <a:rPr lang="en-GB" dirty="0"/>
              <a:t>Specific </a:t>
            </a:r>
          </a:p>
          <a:p>
            <a:pPr algn="ctr"/>
            <a:r>
              <a:rPr lang="en-GB" dirty="0"/>
              <a:t>Helpful</a:t>
            </a:r>
          </a:p>
        </p:txBody>
      </p:sp>
    </p:spTree>
    <p:extLst>
      <p:ext uri="{BB962C8B-B14F-4D97-AF65-F5344CB8AC3E}">
        <p14:creationId xmlns:p14="http://schemas.microsoft.com/office/powerpoint/2010/main" val="2281438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B2C34-2A07-40CF-9A45-EC87FC018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D15EB-68B9-3E63-F43E-3A27158CD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BEC598-A6DF-64E2-FDE8-ACA89792D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180975"/>
            <a:ext cx="1184910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643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9825D79-F280-009F-EE34-55C4C4D14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88" y="890456"/>
            <a:ext cx="10191750" cy="647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4E93B3-4B55-255C-91E4-2F51A3D906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88" y="1538156"/>
            <a:ext cx="4850265" cy="49852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3A3DD8-F1BD-AB17-BC36-711741DA9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659" y="1719744"/>
            <a:ext cx="4912976" cy="32782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8E579E-247E-D84F-A7B4-6E7E81D197A5}"/>
              </a:ext>
            </a:extLst>
          </p:cNvPr>
          <p:cNvSpPr txBox="1"/>
          <p:nvPr/>
        </p:nvSpPr>
        <p:spPr>
          <a:xfrm>
            <a:off x="6097398" y="5251400"/>
            <a:ext cx="38351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https://vimeo.com/38247060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907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A60B3-51EB-2A8F-DBB1-E951BB2F7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4F34C-277A-7C20-6FBA-5A3E6EF06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99D9B3-E4A9-BCD1-CD13-E3B61C3D9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" y="219075"/>
            <a:ext cx="11668125" cy="641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365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5EDC6-EB34-0D17-0A46-65A1C76A0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60150-AA41-6B1B-E8DE-C547371DD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695458-9229-ACC0-2503-583DD1620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257175"/>
            <a:ext cx="11744325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627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30BF1-7E2C-8286-6893-958AAFEF1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337D6-C60F-AF8F-2A45-4B458952E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C781B5-CC89-EC92-70DE-FE2F05668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" y="109537"/>
            <a:ext cx="11972925" cy="66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063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2A86B-8CD7-BB9B-9D36-5CEE7C1C5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482F7-AB10-A454-9F8B-E7FAA62F5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A62184-7C28-3B90-CF3E-5716C1106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" y="200025"/>
            <a:ext cx="11534775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31626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2F4FE678AE154197166CF67613C668" ma:contentTypeVersion="14" ma:contentTypeDescription="Create a new document." ma:contentTypeScope="" ma:versionID="f4cda0f87579ac6f39acc5f8428f8a28">
  <xsd:schema xmlns:xsd="http://www.w3.org/2001/XMLSchema" xmlns:xs="http://www.w3.org/2001/XMLSchema" xmlns:p="http://schemas.microsoft.com/office/2006/metadata/properties" xmlns:ns3="1052dbdd-492a-4507-8a4e-fd26194b9167" xmlns:ns4="6e8b2860-0dcc-4a8b-8f8d-34f1811af757" targetNamespace="http://schemas.microsoft.com/office/2006/metadata/properties" ma:root="true" ma:fieldsID="54100ef1f66503a94a012f8f71e38366" ns3:_="" ns4:_="">
    <xsd:import namespace="1052dbdd-492a-4507-8a4e-fd26194b9167"/>
    <xsd:import namespace="6e8b2860-0dcc-4a8b-8f8d-34f1811af75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52dbdd-492a-4507-8a4e-fd26194b91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2860-0dcc-4a8b-8f8d-34f1811af75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E34820-B994-4CCD-87CB-1A7EE3452E66}">
  <ds:schemaRefs>
    <ds:schemaRef ds:uri="6e8b2860-0dcc-4a8b-8f8d-34f1811af757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1052dbdd-492a-4507-8a4e-fd26194b9167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00DCAE8-B383-4F86-A778-1817913764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540AD9-384B-4AAA-AF82-07CEA16C7C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52dbdd-492a-4507-8a4e-fd26194b9167"/>
    <ds:schemaRef ds:uri="6e8b2860-0dcc-4a8b-8f8d-34f1811af7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15</Words>
  <Application>Microsoft Office PowerPoint</Application>
  <PresentationFormat>Widescreen</PresentationFormat>
  <Paragraphs>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 Thorn</cp:lastModifiedBy>
  <cp:revision>15</cp:revision>
  <dcterms:created xsi:type="dcterms:W3CDTF">2022-09-11T09:24:19Z</dcterms:created>
  <dcterms:modified xsi:type="dcterms:W3CDTF">2022-09-28T05:58:43Z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0x010100AC2F4FE678AE154197166CF67613C668</vt:lpwstr>
  </property>
</Properties>
</file>