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Thorn" userId="fcf61d29-3896-4651-9858-0591ee0323dd" providerId="ADAL" clId="{7681035E-3792-4D7C-96BD-CD53149370E6}"/>
    <pc:docChg chg="custSel addSld delSld modSld">
      <pc:chgData name="Jo Thorn" userId="fcf61d29-3896-4651-9858-0591ee0323dd" providerId="ADAL" clId="{7681035E-3792-4D7C-96BD-CD53149370E6}" dt="2022-10-18T13:17:48.744" v="56" actId="22"/>
      <pc:docMkLst>
        <pc:docMk/>
      </pc:docMkLst>
      <pc:sldChg chg="modSp mod">
        <pc:chgData name="Jo Thorn" userId="fcf61d29-3896-4651-9858-0591ee0323dd" providerId="ADAL" clId="{7681035E-3792-4D7C-96BD-CD53149370E6}" dt="2022-10-18T13:00:33.154" v="1" actId="20577"/>
        <pc:sldMkLst>
          <pc:docMk/>
          <pc:sldMk cId="1485998454" sldId="256"/>
        </pc:sldMkLst>
        <pc:spChg chg="mod">
          <ac:chgData name="Jo Thorn" userId="fcf61d29-3896-4651-9858-0591ee0323dd" providerId="ADAL" clId="{7681035E-3792-4D7C-96BD-CD53149370E6}" dt="2022-10-18T13:00:33.154" v="1" actId="20577"/>
          <ac:spMkLst>
            <pc:docMk/>
            <pc:sldMk cId="1485998454" sldId="256"/>
            <ac:spMk id="3" creationId="{E6F85A5A-423C-7C42-5FE4-52CD0BB969C8}"/>
          </ac:spMkLst>
        </pc:spChg>
      </pc:sldChg>
      <pc:sldChg chg="del">
        <pc:chgData name="Jo Thorn" userId="fcf61d29-3896-4651-9858-0591ee0323dd" providerId="ADAL" clId="{7681035E-3792-4D7C-96BD-CD53149370E6}" dt="2022-10-18T13:00:35.795" v="2" actId="47"/>
        <pc:sldMkLst>
          <pc:docMk/>
          <pc:sldMk cId="370956670" sldId="257"/>
        </pc:sldMkLst>
      </pc:sldChg>
      <pc:sldChg chg="addSp new mod">
        <pc:chgData name="Jo Thorn" userId="fcf61d29-3896-4651-9858-0591ee0323dd" providerId="ADAL" clId="{7681035E-3792-4D7C-96BD-CD53149370E6}" dt="2022-10-18T13:01:05.574" v="23" actId="22"/>
        <pc:sldMkLst>
          <pc:docMk/>
          <pc:sldMk cId="1029123434" sldId="257"/>
        </pc:sldMkLst>
        <pc:picChg chg="add">
          <ac:chgData name="Jo Thorn" userId="fcf61d29-3896-4651-9858-0591ee0323dd" providerId="ADAL" clId="{7681035E-3792-4D7C-96BD-CD53149370E6}" dt="2022-10-18T13:01:05.574" v="23" actId="22"/>
          <ac:picMkLst>
            <pc:docMk/>
            <pc:sldMk cId="1029123434" sldId="257"/>
            <ac:picMk id="5" creationId="{257783AC-D68E-29D6-F050-E61E5E3187A8}"/>
          </ac:picMkLst>
        </pc:picChg>
      </pc:sldChg>
      <pc:sldChg chg="del">
        <pc:chgData name="Jo Thorn" userId="fcf61d29-3896-4651-9858-0591ee0323dd" providerId="ADAL" clId="{7681035E-3792-4D7C-96BD-CD53149370E6}" dt="2022-10-18T13:00:36.216" v="3" actId="47"/>
        <pc:sldMkLst>
          <pc:docMk/>
          <pc:sldMk cId="69316387" sldId="258"/>
        </pc:sldMkLst>
      </pc:sldChg>
      <pc:sldChg chg="addSp modSp new mod">
        <pc:chgData name="Jo Thorn" userId="fcf61d29-3896-4651-9858-0591ee0323dd" providerId="ADAL" clId="{7681035E-3792-4D7C-96BD-CD53149370E6}" dt="2022-10-18T13:02:37.628" v="28" actId="1076"/>
        <pc:sldMkLst>
          <pc:docMk/>
          <pc:sldMk cId="2921482328" sldId="258"/>
        </pc:sldMkLst>
        <pc:spChg chg="add mod">
          <ac:chgData name="Jo Thorn" userId="fcf61d29-3896-4651-9858-0591ee0323dd" providerId="ADAL" clId="{7681035E-3792-4D7C-96BD-CD53149370E6}" dt="2022-10-18T13:02:37.628" v="28" actId="1076"/>
          <ac:spMkLst>
            <pc:docMk/>
            <pc:sldMk cId="2921482328" sldId="258"/>
            <ac:spMk id="7" creationId="{E13E299F-7316-613D-E12C-C8735F46F5BF}"/>
          </ac:spMkLst>
        </pc:spChg>
        <pc:picChg chg="add mod">
          <ac:chgData name="Jo Thorn" userId="fcf61d29-3896-4651-9858-0591ee0323dd" providerId="ADAL" clId="{7681035E-3792-4D7C-96BD-CD53149370E6}" dt="2022-10-18T13:02:20.250" v="26" actId="14100"/>
          <ac:picMkLst>
            <pc:docMk/>
            <pc:sldMk cId="2921482328" sldId="258"/>
            <ac:picMk id="5" creationId="{DF1CC583-88A4-7BCE-2670-9E9085BA376A}"/>
          </ac:picMkLst>
        </pc:picChg>
      </pc:sldChg>
      <pc:sldChg chg="del">
        <pc:chgData name="Jo Thorn" userId="fcf61d29-3896-4651-9858-0591ee0323dd" providerId="ADAL" clId="{7681035E-3792-4D7C-96BD-CD53149370E6}" dt="2022-10-18T13:00:36.563" v="4" actId="47"/>
        <pc:sldMkLst>
          <pc:docMk/>
          <pc:sldMk cId="2044768790" sldId="259"/>
        </pc:sldMkLst>
      </pc:sldChg>
      <pc:sldChg chg="addSp new mod">
        <pc:chgData name="Jo Thorn" userId="fcf61d29-3896-4651-9858-0591ee0323dd" providerId="ADAL" clId="{7681035E-3792-4D7C-96BD-CD53149370E6}" dt="2022-10-18T13:03:24.582" v="30" actId="22"/>
        <pc:sldMkLst>
          <pc:docMk/>
          <pc:sldMk cId="3682108441" sldId="259"/>
        </pc:sldMkLst>
        <pc:picChg chg="add">
          <ac:chgData name="Jo Thorn" userId="fcf61d29-3896-4651-9858-0591ee0323dd" providerId="ADAL" clId="{7681035E-3792-4D7C-96BD-CD53149370E6}" dt="2022-10-18T13:03:24.582" v="30" actId="22"/>
          <ac:picMkLst>
            <pc:docMk/>
            <pc:sldMk cId="3682108441" sldId="259"/>
            <ac:picMk id="5" creationId="{C3181364-40E5-66A4-F261-A1D184D836A9}"/>
          </ac:picMkLst>
        </pc:picChg>
      </pc:sldChg>
      <pc:sldChg chg="del">
        <pc:chgData name="Jo Thorn" userId="fcf61d29-3896-4651-9858-0591ee0323dd" providerId="ADAL" clId="{7681035E-3792-4D7C-96BD-CD53149370E6}" dt="2022-10-18T13:00:36.835" v="5" actId="47"/>
        <pc:sldMkLst>
          <pc:docMk/>
          <pc:sldMk cId="896232740" sldId="260"/>
        </pc:sldMkLst>
      </pc:sldChg>
      <pc:sldChg chg="addSp new mod">
        <pc:chgData name="Jo Thorn" userId="fcf61d29-3896-4651-9858-0591ee0323dd" providerId="ADAL" clId="{7681035E-3792-4D7C-96BD-CD53149370E6}" dt="2022-10-18T13:03:37.959" v="32" actId="22"/>
        <pc:sldMkLst>
          <pc:docMk/>
          <pc:sldMk cId="999961994" sldId="260"/>
        </pc:sldMkLst>
        <pc:picChg chg="add">
          <ac:chgData name="Jo Thorn" userId="fcf61d29-3896-4651-9858-0591ee0323dd" providerId="ADAL" clId="{7681035E-3792-4D7C-96BD-CD53149370E6}" dt="2022-10-18T13:03:37.959" v="32" actId="22"/>
          <ac:picMkLst>
            <pc:docMk/>
            <pc:sldMk cId="999961994" sldId="260"/>
            <ac:picMk id="5" creationId="{020DDA62-8C18-A2DB-1FF1-4F6965770DFA}"/>
          </ac:picMkLst>
        </pc:picChg>
      </pc:sldChg>
      <pc:sldChg chg="del">
        <pc:chgData name="Jo Thorn" userId="fcf61d29-3896-4651-9858-0591ee0323dd" providerId="ADAL" clId="{7681035E-3792-4D7C-96BD-CD53149370E6}" dt="2022-10-18T13:00:37.090" v="6" actId="47"/>
        <pc:sldMkLst>
          <pc:docMk/>
          <pc:sldMk cId="218081841" sldId="261"/>
        </pc:sldMkLst>
      </pc:sldChg>
      <pc:sldChg chg="addSp new mod">
        <pc:chgData name="Jo Thorn" userId="fcf61d29-3896-4651-9858-0591ee0323dd" providerId="ADAL" clId="{7681035E-3792-4D7C-96BD-CD53149370E6}" dt="2022-10-18T13:04:02.444" v="34" actId="22"/>
        <pc:sldMkLst>
          <pc:docMk/>
          <pc:sldMk cId="1510859328" sldId="261"/>
        </pc:sldMkLst>
        <pc:picChg chg="add">
          <ac:chgData name="Jo Thorn" userId="fcf61d29-3896-4651-9858-0591ee0323dd" providerId="ADAL" clId="{7681035E-3792-4D7C-96BD-CD53149370E6}" dt="2022-10-18T13:04:02.444" v="34" actId="22"/>
          <ac:picMkLst>
            <pc:docMk/>
            <pc:sldMk cId="1510859328" sldId="261"/>
            <ac:picMk id="5" creationId="{448BCD58-D0C7-EA23-A229-C7D698B24F14}"/>
          </ac:picMkLst>
        </pc:picChg>
      </pc:sldChg>
      <pc:sldChg chg="addSp new mod">
        <pc:chgData name="Jo Thorn" userId="fcf61d29-3896-4651-9858-0591ee0323dd" providerId="ADAL" clId="{7681035E-3792-4D7C-96BD-CD53149370E6}" dt="2022-10-18T13:04:47.795" v="36" actId="22"/>
        <pc:sldMkLst>
          <pc:docMk/>
          <pc:sldMk cId="750881650" sldId="262"/>
        </pc:sldMkLst>
        <pc:picChg chg="add">
          <ac:chgData name="Jo Thorn" userId="fcf61d29-3896-4651-9858-0591ee0323dd" providerId="ADAL" clId="{7681035E-3792-4D7C-96BD-CD53149370E6}" dt="2022-10-18T13:04:47.795" v="36" actId="22"/>
          <ac:picMkLst>
            <pc:docMk/>
            <pc:sldMk cId="750881650" sldId="262"/>
            <ac:picMk id="5" creationId="{47923441-0B22-9D24-1607-C803E36D1324}"/>
          </ac:picMkLst>
        </pc:picChg>
      </pc:sldChg>
      <pc:sldChg chg="del">
        <pc:chgData name="Jo Thorn" userId="fcf61d29-3896-4651-9858-0591ee0323dd" providerId="ADAL" clId="{7681035E-3792-4D7C-96BD-CD53149370E6}" dt="2022-10-18T13:00:37.346" v="7" actId="47"/>
        <pc:sldMkLst>
          <pc:docMk/>
          <pc:sldMk cId="910518956" sldId="262"/>
        </pc:sldMkLst>
      </pc:sldChg>
      <pc:sldChg chg="addSp new mod">
        <pc:chgData name="Jo Thorn" userId="fcf61d29-3896-4651-9858-0591ee0323dd" providerId="ADAL" clId="{7681035E-3792-4D7C-96BD-CD53149370E6}" dt="2022-10-18T13:05:23.161" v="38" actId="22"/>
        <pc:sldMkLst>
          <pc:docMk/>
          <pc:sldMk cId="1610105225" sldId="263"/>
        </pc:sldMkLst>
        <pc:picChg chg="add">
          <ac:chgData name="Jo Thorn" userId="fcf61d29-3896-4651-9858-0591ee0323dd" providerId="ADAL" clId="{7681035E-3792-4D7C-96BD-CD53149370E6}" dt="2022-10-18T13:05:23.161" v="38" actId="22"/>
          <ac:picMkLst>
            <pc:docMk/>
            <pc:sldMk cId="1610105225" sldId="263"/>
            <ac:picMk id="5" creationId="{9090FE9D-E918-3A71-E3BB-57466914DD25}"/>
          </ac:picMkLst>
        </pc:picChg>
      </pc:sldChg>
      <pc:sldChg chg="del">
        <pc:chgData name="Jo Thorn" userId="fcf61d29-3896-4651-9858-0591ee0323dd" providerId="ADAL" clId="{7681035E-3792-4D7C-96BD-CD53149370E6}" dt="2022-10-18T13:00:37.602" v="8" actId="47"/>
        <pc:sldMkLst>
          <pc:docMk/>
          <pc:sldMk cId="3343591256" sldId="263"/>
        </pc:sldMkLst>
      </pc:sldChg>
      <pc:sldChg chg="del">
        <pc:chgData name="Jo Thorn" userId="fcf61d29-3896-4651-9858-0591ee0323dd" providerId="ADAL" clId="{7681035E-3792-4D7C-96BD-CD53149370E6}" dt="2022-10-18T13:00:37.833" v="9" actId="47"/>
        <pc:sldMkLst>
          <pc:docMk/>
          <pc:sldMk cId="1155799496" sldId="264"/>
        </pc:sldMkLst>
      </pc:sldChg>
      <pc:sldChg chg="addSp delSp modSp new mod">
        <pc:chgData name="Jo Thorn" userId="fcf61d29-3896-4651-9858-0591ee0323dd" providerId="ADAL" clId="{7681035E-3792-4D7C-96BD-CD53149370E6}" dt="2022-10-18T13:15:33.009" v="43" actId="22"/>
        <pc:sldMkLst>
          <pc:docMk/>
          <pc:sldMk cId="3376085446" sldId="264"/>
        </pc:sldMkLst>
        <pc:picChg chg="add del mod">
          <ac:chgData name="Jo Thorn" userId="fcf61d29-3896-4651-9858-0591ee0323dd" providerId="ADAL" clId="{7681035E-3792-4D7C-96BD-CD53149370E6}" dt="2022-10-18T13:15:16.774" v="42" actId="478"/>
          <ac:picMkLst>
            <pc:docMk/>
            <pc:sldMk cId="3376085446" sldId="264"/>
            <ac:picMk id="5" creationId="{34DFA8BB-4C3A-469E-1A9E-E7F6C9125C36}"/>
          </ac:picMkLst>
        </pc:picChg>
        <pc:picChg chg="add">
          <ac:chgData name="Jo Thorn" userId="fcf61d29-3896-4651-9858-0591ee0323dd" providerId="ADAL" clId="{7681035E-3792-4D7C-96BD-CD53149370E6}" dt="2022-10-18T13:15:33.009" v="43" actId="22"/>
          <ac:picMkLst>
            <pc:docMk/>
            <pc:sldMk cId="3376085446" sldId="264"/>
            <ac:picMk id="7" creationId="{19316C84-0C37-8D94-A5E8-832E48FF2CB8}"/>
          </ac:picMkLst>
        </pc:picChg>
      </pc:sldChg>
      <pc:sldChg chg="del">
        <pc:chgData name="Jo Thorn" userId="fcf61d29-3896-4651-9858-0591ee0323dd" providerId="ADAL" clId="{7681035E-3792-4D7C-96BD-CD53149370E6}" dt="2022-10-18T13:00:38.237" v="10" actId="47"/>
        <pc:sldMkLst>
          <pc:docMk/>
          <pc:sldMk cId="521427317" sldId="265"/>
        </pc:sldMkLst>
      </pc:sldChg>
      <pc:sldChg chg="addSp modSp new mod">
        <pc:chgData name="Jo Thorn" userId="fcf61d29-3896-4651-9858-0591ee0323dd" providerId="ADAL" clId="{7681035E-3792-4D7C-96BD-CD53149370E6}" dt="2022-10-18T13:16:09.764" v="48" actId="1076"/>
        <pc:sldMkLst>
          <pc:docMk/>
          <pc:sldMk cId="2160568742" sldId="265"/>
        </pc:sldMkLst>
        <pc:picChg chg="add mod">
          <ac:chgData name="Jo Thorn" userId="fcf61d29-3896-4651-9858-0591ee0323dd" providerId="ADAL" clId="{7681035E-3792-4D7C-96BD-CD53149370E6}" dt="2022-10-18T13:15:55.322" v="46" actId="1076"/>
          <ac:picMkLst>
            <pc:docMk/>
            <pc:sldMk cId="2160568742" sldId="265"/>
            <ac:picMk id="5" creationId="{70DE9A37-9D8F-75EF-39EA-FD876EC7BDF7}"/>
          </ac:picMkLst>
        </pc:picChg>
        <pc:picChg chg="add mod">
          <ac:chgData name="Jo Thorn" userId="fcf61d29-3896-4651-9858-0591ee0323dd" providerId="ADAL" clId="{7681035E-3792-4D7C-96BD-CD53149370E6}" dt="2022-10-18T13:16:09.764" v="48" actId="1076"/>
          <ac:picMkLst>
            <pc:docMk/>
            <pc:sldMk cId="2160568742" sldId="265"/>
            <ac:picMk id="7" creationId="{4A49FD4F-2513-57AD-F02B-F7CB3881C605}"/>
          </ac:picMkLst>
        </pc:picChg>
      </pc:sldChg>
      <pc:sldChg chg="del">
        <pc:chgData name="Jo Thorn" userId="fcf61d29-3896-4651-9858-0591ee0323dd" providerId="ADAL" clId="{7681035E-3792-4D7C-96BD-CD53149370E6}" dt="2022-10-18T13:00:40.843" v="11" actId="47"/>
        <pc:sldMkLst>
          <pc:docMk/>
          <pc:sldMk cId="1106798591" sldId="266"/>
        </pc:sldMkLst>
      </pc:sldChg>
      <pc:sldChg chg="addSp new mod">
        <pc:chgData name="Jo Thorn" userId="fcf61d29-3896-4651-9858-0591ee0323dd" providerId="ADAL" clId="{7681035E-3792-4D7C-96BD-CD53149370E6}" dt="2022-10-18T13:16:30.722" v="50" actId="22"/>
        <pc:sldMkLst>
          <pc:docMk/>
          <pc:sldMk cId="2828551665" sldId="266"/>
        </pc:sldMkLst>
        <pc:picChg chg="add">
          <ac:chgData name="Jo Thorn" userId="fcf61d29-3896-4651-9858-0591ee0323dd" providerId="ADAL" clId="{7681035E-3792-4D7C-96BD-CD53149370E6}" dt="2022-10-18T13:16:30.722" v="50" actId="22"/>
          <ac:picMkLst>
            <pc:docMk/>
            <pc:sldMk cId="2828551665" sldId="266"/>
            <ac:picMk id="5" creationId="{14720695-83D3-34F0-C98A-B85FE5C8179A}"/>
          </ac:picMkLst>
        </pc:picChg>
      </pc:sldChg>
      <pc:sldChg chg="del">
        <pc:chgData name="Jo Thorn" userId="fcf61d29-3896-4651-9858-0591ee0323dd" providerId="ADAL" clId="{7681035E-3792-4D7C-96BD-CD53149370E6}" dt="2022-10-18T13:00:40.866" v="12" actId="47"/>
        <pc:sldMkLst>
          <pc:docMk/>
          <pc:sldMk cId="3119138201" sldId="267"/>
        </pc:sldMkLst>
      </pc:sldChg>
      <pc:sldChg chg="addSp new mod">
        <pc:chgData name="Jo Thorn" userId="fcf61d29-3896-4651-9858-0591ee0323dd" providerId="ADAL" clId="{7681035E-3792-4D7C-96BD-CD53149370E6}" dt="2022-10-18T13:17:05.242" v="52" actId="22"/>
        <pc:sldMkLst>
          <pc:docMk/>
          <pc:sldMk cId="3733944385" sldId="267"/>
        </pc:sldMkLst>
        <pc:picChg chg="add">
          <ac:chgData name="Jo Thorn" userId="fcf61d29-3896-4651-9858-0591ee0323dd" providerId="ADAL" clId="{7681035E-3792-4D7C-96BD-CD53149370E6}" dt="2022-10-18T13:17:05.242" v="52" actId="22"/>
          <ac:picMkLst>
            <pc:docMk/>
            <pc:sldMk cId="3733944385" sldId="267"/>
            <ac:picMk id="5" creationId="{7DACA36E-BCBA-4CB8-02BE-F827093882C1}"/>
          </ac:picMkLst>
        </pc:picChg>
      </pc:sldChg>
      <pc:sldChg chg="del">
        <pc:chgData name="Jo Thorn" userId="fcf61d29-3896-4651-9858-0591ee0323dd" providerId="ADAL" clId="{7681035E-3792-4D7C-96BD-CD53149370E6}" dt="2022-10-18T13:00:40.902" v="13" actId="47"/>
        <pc:sldMkLst>
          <pc:docMk/>
          <pc:sldMk cId="2708641345" sldId="268"/>
        </pc:sldMkLst>
      </pc:sldChg>
      <pc:sldChg chg="addSp new mod">
        <pc:chgData name="Jo Thorn" userId="fcf61d29-3896-4651-9858-0591ee0323dd" providerId="ADAL" clId="{7681035E-3792-4D7C-96BD-CD53149370E6}" dt="2022-10-18T13:17:33.832" v="54" actId="22"/>
        <pc:sldMkLst>
          <pc:docMk/>
          <pc:sldMk cId="3629878587" sldId="268"/>
        </pc:sldMkLst>
        <pc:picChg chg="add">
          <ac:chgData name="Jo Thorn" userId="fcf61d29-3896-4651-9858-0591ee0323dd" providerId="ADAL" clId="{7681035E-3792-4D7C-96BD-CD53149370E6}" dt="2022-10-18T13:17:33.832" v="54" actId="22"/>
          <ac:picMkLst>
            <pc:docMk/>
            <pc:sldMk cId="3629878587" sldId="268"/>
            <ac:picMk id="5" creationId="{7F659592-0820-BCE7-E5D8-9726F3727354}"/>
          </ac:picMkLst>
        </pc:picChg>
      </pc:sldChg>
      <pc:sldChg chg="del">
        <pc:chgData name="Jo Thorn" userId="fcf61d29-3896-4651-9858-0591ee0323dd" providerId="ADAL" clId="{7681035E-3792-4D7C-96BD-CD53149370E6}" dt="2022-10-18T13:00:41.648" v="14" actId="47"/>
        <pc:sldMkLst>
          <pc:docMk/>
          <pc:sldMk cId="2426878009" sldId="269"/>
        </pc:sldMkLst>
      </pc:sldChg>
      <pc:sldChg chg="addSp new mod">
        <pc:chgData name="Jo Thorn" userId="fcf61d29-3896-4651-9858-0591ee0323dd" providerId="ADAL" clId="{7681035E-3792-4D7C-96BD-CD53149370E6}" dt="2022-10-18T13:17:48.744" v="56" actId="22"/>
        <pc:sldMkLst>
          <pc:docMk/>
          <pc:sldMk cId="3681318308" sldId="269"/>
        </pc:sldMkLst>
        <pc:picChg chg="add">
          <ac:chgData name="Jo Thorn" userId="fcf61d29-3896-4651-9858-0591ee0323dd" providerId="ADAL" clId="{7681035E-3792-4D7C-96BD-CD53149370E6}" dt="2022-10-18T13:17:48.744" v="56" actId="22"/>
          <ac:picMkLst>
            <pc:docMk/>
            <pc:sldMk cId="3681318308" sldId="269"/>
            <ac:picMk id="5" creationId="{282D4900-DBC3-F0F8-1931-B49312F7BAD1}"/>
          </ac:picMkLst>
        </pc:picChg>
      </pc:sldChg>
      <pc:sldChg chg="del">
        <pc:chgData name="Jo Thorn" userId="fcf61d29-3896-4651-9858-0591ee0323dd" providerId="ADAL" clId="{7681035E-3792-4D7C-96BD-CD53149370E6}" dt="2022-10-18T13:00:42.029" v="15" actId="47"/>
        <pc:sldMkLst>
          <pc:docMk/>
          <pc:sldMk cId="816261463" sldId="270"/>
        </pc:sldMkLst>
      </pc:sldChg>
      <pc:sldChg chg="del">
        <pc:chgData name="Jo Thorn" userId="fcf61d29-3896-4651-9858-0591ee0323dd" providerId="ADAL" clId="{7681035E-3792-4D7C-96BD-CD53149370E6}" dt="2022-10-18T13:00:42.286" v="16" actId="47"/>
        <pc:sldMkLst>
          <pc:docMk/>
          <pc:sldMk cId="1063323116" sldId="271"/>
        </pc:sldMkLst>
      </pc:sldChg>
      <pc:sldChg chg="del">
        <pc:chgData name="Jo Thorn" userId="fcf61d29-3896-4651-9858-0591ee0323dd" providerId="ADAL" clId="{7681035E-3792-4D7C-96BD-CD53149370E6}" dt="2022-10-18T13:00:42.568" v="17" actId="47"/>
        <pc:sldMkLst>
          <pc:docMk/>
          <pc:sldMk cId="4008189682" sldId="272"/>
        </pc:sldMkLst>
      </pc:sldChg>
      <pc:sldChg chg="del">
        <pc:chgData name="Jo Thorn" userId="fcf61d29-3896-4651-9858-0591ee0323dd" providerId="ADAL" clId="{7681035E-3792-4D7C-96BD-CD53149370E6}" dt="2022-10-18T13:00:42.877" v="18" actId="47"/>
        <pc:sldMkLst>
          <pc:docMk/>
          <pc:sldMk cId="3674478523" sldId="273"/>
        </pc:sldMkLst>
      </pc:sldChg>
      <pc:sldChg chg="del">
        <pc:chgData name="Jo Thorn" userId="fcf61d29-3896-4651-9858-0591ee0323dd" providerId="ADAL" clId="{7681035E-3792-4D7C-96BD-CD53149370E6}" dt="2022-10-18T13:00:43.197" v="19" actId="47"/>
        <pc:sldMkLst>
          <pc:docMk/>
          <pc:sldMk cId="2418482845" sldId="274"/>
        </pc:sldMkLst>
      </pc:sldChg>
      <pc:sldChg chg="del">
        <pc:chgData name="Jo Thorn" userId="fcf61d29-3896-4651-9858-0591ee0323dd" providerId="ADAL" clId="{7681035E-3792-4D7C-96BD-CD53149370E6}" dt="2022-10-18T13:00:43.653" v="20" actId="47"/>
        <pc:sldMkLst>
          <pc:docMk/>
          <pc:sldMk cId="3931345715" sldId="275"/>
        </pc:sldMkLst>
      </pc:sldChg>
      <pc:sldChg chg="del">
        <pc:chgData name="Jo Thorn" userId="fcf61d29-3896-4651-9858-0591ee0323dd" providerId="ADAL" clId="{7681035E-3792-4D7C-96BD-CD53149370E6}" dt="2022-10-18T13:00:44.158" v="21" actId="47"/>
        <pc:sldMkLst>
          <pc:docMk/>
          <pc:sldMk cId="3577955117" sldId="27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9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9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74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7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5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7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16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fL0g-XRxn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1CD251-C37F-9EC8-8188-7AD4F8D91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22" b="13136"/>
          <a:stretch/>
        </p:blipFill>
        <p:spPr>
          <a:xfrm>
            <a:off x="20" y="-1"/>
            <a:ext cx="12191980" cy="4394997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03CC970-4826-4CED-8063-0FB67663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286518" y="4564049"/>
            <a:ext cx="3905483" cy="2293951"/>
          </a:xfrm>
          <a:custGeom>
            <a:avLst/>
            <a:gdLst>
              <a:gd name="connsiteX0" fmla="*/ 0 w 3905483"/>
              <a:gd name="connsiteY0" fmla="*/ 2293951 h 2293951"/>
              <a:gd name="connsiteX1" fmla="*/ 3905483 w 3905483"/>
              <a:gd name="connsiteY1" fmla="*/ 2293951 h 2293951"/>
              <a:gd name="connsiteX2" fmla="*/ 3905483 w 3905483"/>
              <a:gd name="connsiteY2" fmla="*/ 0 h 2293951"/>
              <a:gd name="connsiteX3" fmla="*/ 2479521 w 3905483"/>
              <a:gd name="connsiteY3" fmla="*/ 0 h 2293951"/>
              <a:gd name="connsiteX4" fmla="*/ 1739055 w 3905483"/>
              <a:gd name="connsiteY4" fmla="*/ 0 h 2293951"/>
              <a:gd name="connsiteX5" fmla="*/ 1737976 w 3905483"/>
              <a:gd name="connsiteY5" fmla="*/ 2332 h 2293951"/>
              <a:gd name="connsiteX6" fmla="*/ 1061319 w 3905483"/>
              <a:gd name="connsiteY6" fmla="*/ 2332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5483" h="2293951">
                <a:moveTo>
                  <a:pt x="0" y="2293951"/>
                </a:moveTo>
                <a:lnTo>
                  <a:pt x="3905483" y="2293951"/>
                </a:lnTo>
                <a:lnTo>
                  <a:pt x="3905483" y="0"/>
                </a:lnTo>
                <a:lnTo>
                  <a:pt x="2479521" y="0"/>
                </a:lnTo>
                <a:lnTo>
                  <a:pt x="1739055" y="0"/>
                </a:lnTo>
                <a:lnTo>
                  <a:pt x="1737976" y="2332"/>
                </a:lnTo>
                <a:lnTo>
                  <a:pt x="1061319" y="2332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490D63-3365-45CC-AC50-705C1B768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4564049"/>
            <a:ext cx="9110805" cy="2293951"/>
          </a:xfrm>
          <a:custGeom>
            <a:avLst/>
            <a:gdLst>
              <a:gd name="connsiteX0" fmla="*/ 0 w 9110805"/>
              <a:gd name="connsiteY0" fmla="*/ 2293951 h 2293951"/>
              <a:gd name="connsiteX1" fmla="*/ 107316 w 9110805"/>
              <a:gd name="connsiteY1" fmla="*/ 2293951 h 2293951"/>
              <a:gd name="connsiteX2" fmla="*/ 7277190 w 9110805"/>
              <a:gd name="connsiteY2" fmla="*/ 2293951 h 2293951"/>
              <a:gd name="connsiteX3" fmla="*/ 8048407 w 9110805"/>
              <a:gd name="connsiteY3" fmla="*/ 2293951 h 2293951"/>
              <a:gd name="connsiteX4" fmla="*/ 9110805 w 9110805"/>
              <a:gd name="connsiteY4" fmla="*/ 0 h 2293951"/>
              <a:gd name="connsiteX5" fmla="*/ 8339588 w 9110805"/>
              <a:gd name="connsiteY5" fmla="*/ 0 h 2293951"/>
              <a:gd name="connsiteX6" fmla="*/ 107316 w 9110805"/>
              <a:gd name="connsiteY6" fmla="*/ 0 h 2293951"/>
              <a:gd name="connsiteX7" fmla="*/ 0 w 9110805"/>
              <a:gd name="connsiteY7" fmla="*/ 0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0805" h="2293951">
                <a:moveTo>
                  <a:pt x="0" y="2293951"/>
                </a:moveTo>
                <a:lnTo>
                  <a:pt x="107316" y="2293951"/>
                </a:lnTo>
                <a:lnTo>
                  <a:pt x="7277190" y="2293951"/>
                </a:lnTo>
                <a:lnTo>
                  <a:pt x="8048407" y="2293951"/>
                </a:lnTo>
                <a:lnTo>
                  <a:pt x="9110805" y="0"/>
                </a:lnTo>
                <a:lnTo>
                  <a:pt x="8339588" y="0"/>
                </a:lnTo>
                <a:lnTo>
                  <a:pt x="107316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85A5A-423C-7C42-5FE4-52CD0BB9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7" y="5891639"/>
            <a:ext cx="6982835" cy="4649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Wednesday 19 October 2022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0BEA4-19C7-D200-54B8-FEABE5D83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858247"/>
            <a:ext cx="6982834" cy="1026435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Worship</a:t>
            </a:r>
            <a:endParaRPr lang="en-GB" sz="4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98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3FB54-97BD-067B-557B-472D429E3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81BB4-B498-9531-28D9-43021659C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7783AC-D68E-29D6-F050-E61E5E318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7" y="300037"/>
            <a:ext cx="11553825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23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6DCD1-0D12-230B-599E-3EC9E99FC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360F6-8F0C-EFDF-02B9-B9EB53A5E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1CC583-88A4-7BCE-2670-9E9085BA3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3" y="190500"/>
            <a:ext cx="11418946" cy="63077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3E299F-7316-613D-E12C-C8735F46F5BF}"/>
              </a:ext>
            </a:extLst>
          </p:cNvPr>
          <p:cNvSpPr txBox="1"/>
          <p:nvPr/>
        </p:nvSpPr>
        <p:spPr>
          <a:xfrm>
            <a:off x="882941" y="1249770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The Very Busy Spider - Animated Children's Book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482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99AE-335A-7378-204A-0FC68E11E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64230-26D3-B2EA-7B9F-4B3304142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181364-40E5-66A4-F261-A1D184D83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" y="119062"/>
            <a:ext cx="11991975" cy="66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08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DEA80-4959-4D04-AAAC-BFAE6CB1B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DA3E6D-081E-B445-82E5-6C67647F06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0DDA62-8C18-A2DB-1FF1-4F6965770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" y="138112"/>
            <a:ext cx="11744325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96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87DD-3D29-F8A9-CF77-FA0ACB147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55F85-66F3-2137-E06D-8AD2D4E2F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8BCD58-D0C7-EA23-A229-C7D698B24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95250"/>
            <a:ext cx="1198245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59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FD3E3-53D8-7838-1126-A2A11A150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4FD22-0CE3-0A72-B05F-1A7DCECAD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923441-0B22-9D24-1607-C803E36D1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128587"/>
            <a:ext cx="11858625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81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A4AEA-E383-4483-FAF8-904F31D4B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E8344-2198-494A-6C41-9AF22300B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90FE9D-E918-3A71-E3BB-57466914D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166687"/>
            <a:ext cx="11963400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105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59A98-7A6E-42E9-AD44-5DF9DC4C0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2B1F1-5C16-5858-8510-69C13197A6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316C84-0C37-8D94-A5E8-832E48FF2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2" y="171450"/>
            <a:ext cx="11915775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085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E75FF-60D3-6511-24E2-EEC688D3B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C82E7-5A28-D8E6-C83E-40B8E041D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DE9A37-9D8F-75EF-39EA-FD876EC7B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930" y="115087"/>
            <a:ext cx="11687175" cy="57721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49FD4F-2513-57AD-F02B-F7CB3881C6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16" y="5739206"/>
            <a:ext cx="11058525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568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A7B75-98CD-5BA9-3B1C-97B52A672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05EA4-13AE-28CD-DF25-CDEECB9E6F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720695-83D3-34F0-C98A-B85FE5C81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204787"/>
            <a:ext cx="11982450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516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6D64C-E131-B423-E303-5D32A971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456494-CD88-7CFC-D0DF-C5A6EC523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ACA36E-BCBA-4CB8-02BE-F82709388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" y="100012"/>
            <a:ext cx="11991975" cy="665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944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5F48E-DC7A-4082-6262-2B1885579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3DD5B-F9FF-BFA0-D0A8-6E56B265B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659592-0820-BCE7-E5D8-9726F3727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61925"/>
            <a:ext cx="117348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78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63979-181E-56E6-9D3F-6D06858D6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E9794-D933-9DB3-ED54-C1E6F790F2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2D4900-DBC3-F0F8-1931-B49312F7B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" y="204787"/>
            <a:ext cx="11830050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18308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2F4FE678AE154197166CF67613C668" ma:contentTypeVersion="14" ma:contentTypeDescription="Create a new document." ma:contentTypeScope="" ma:versionID="f4cda0f87579ac6f39acc5f8428f8a28">
  <xsd:schema xmlns:xsd="http://www.w3.org/2001/XMLSchema" xmlns:xs="http://www.w3.org/2001/XMLSchema" xmlns:p="http://schemas.microsoft.com/office/2006/metadata/properties" xmlns:ns3="1052dbdd-492a-4507-8a4e-fd26194b9167" xmlns:ns4="6e8b2860-0dcc-4a8b-8f8d-34f1811af757" targetNamespace="http://schemas.microsoft.com/office/2006/metadata/properties" ma:root="true" ma:fieldsID="54100ef1f66503a94a012f8f71e38366" ns3:_="" ns4:_="">
    <xsd:import namespace="1052dbdd-492a-4507-8a4e-fd26194b9167"/>
    <xsd:import namespace="6e8b2860-0dcc-4a8b-8f8d-34f1811af75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52dbdd-492a-4507-8a4e-fd26194b91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b2860-0dcc-4a8b-8f8d-34f1811af75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E34820-B994-4CCD-87CB-1A7EE3452E66}">
  <ds:schemaRefs>
    <ds:schemaRef ds:uri="6e8b2860-0dcc-4a8b-8f8d-34f1811af757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1052dbdd-492a-4507-8a4e-fd26194b9167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00DCAE8-B383-4F86-A778-1817913764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540AD9-384B-4AAA-AF82-07CEA16C7C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52dbdd-492a-4507-8a4e-fd26194b9167"/>
    <ds:schemaRef ds:uri="6e8b2860-0dcc-4a8b-8f8d-34f1811af7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15</Words>
  <Application>Microsoft Office PowerPoint</Application>
  <PresentationFormat>Widescreen</PresentationFormat>
  <Paragraphs>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Neue Haas Grotesk Text Pro</vt:lpstr>
      <vt:lpstr>BjornVTI</vt:lpstr>
      <vt:lpstr>Worship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</dc:title>
  <dc:creator>Jo Thorn</dc:creator>
  <cp:lastModifiedBy>Jo Thorn</cp:lastModifiedBy>
  <cp:revision>74</cp:revision>
  <dcterms:created xsi:type="dcterms:W3CDTF">2022-09-11T09:24:19Z</dcterms:created>
  <dcterms:modified xsi:type="dcterms:W3CDTF">2022-10-18T13:17:55Z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0x010100AC2F4FE678AE154197166CF67613C668</vt:lpwstr>
  </property>
</Properties>
</file>