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1188EE-2ABD-DC22-07E0-2F914B10F592}" v="4" dt="2022-09-28T06:56:51.488"/>
    <p1510:client id="{15048C72-5204-FE52-2C92-886288A51329}" v="114" dt="2022-09-30T14:07:24.018"/>
    <p1510:client id="{67CDDE4D-400C-E3BC-5874-77795F5E0548}" v="7" dt="2022-09-30T14:08:41.548"/>
    <p1510:client id="{759FE45E-0A1A-476D-A24E-D8361F3205DC}" v="10" dt="2022-09-28T08:54:05.723"/>
    <p1510:client id="{E3009196-6E08-42AD-E6F7-8B10C5A992B0}" v="43" dt="2022-09-28T05:58:43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4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Thorn" userId="S::jo.thorn@stgeorges.bwmat.org::fcf61d29-3896-4651-9858-0591ee0323dd" providerId="AD" clId="Web-{67CDDE4D-400C-E3BC-5874-77795F5E0548}"/>
    <pc:docChg chg="modSld">
      <pc:chgData name="Jo Thorn" userId="S::jo.thorn@stgeorges.bwmat.org::fcf61d29-3896-4651-9858-0591ee0323dd" providerId="AD" clId="Web-{67CDDE4D-400C-E3BC-5874-77795F5E0548}" dt="2022-09-30T14:08:40.110" v="5" actId="20577"/>
      <pc:docMkLst>
        <pc:docMk/>
      </pc:docMkLst>
      <pc:sldChg chg="modSp">
        <pc:chgData name="Jo Thorn" userId="S::jo.thorn@stgeorges.bwmat.org::fcf61d29-3896-4651-9858-0591ee0323dd" providerId="AD" clId="Web-{67CDDE4D-400C-E3BC-5874-77795F5E0548}" dt="2022-09-30T14:08:40.110" v="5" actId="20577"/>
        <pc:sldMkLst>
          <pc:docMk/>
          <pc:sldMk cId="1485998454" sldId="256"/>
        </pc:sldMkLst>
        <pc:spChg chg="mod">
          <ac:chgData name="Jo Thorn" userId="S::jo.thorn@stgeorges.bwmat.org::fcf61d29-3896-4651-9858-0591ee0323dd" providerId="AD" clId="Web-{67CDDE4D-400C-E3BC-5874-77795F5E0548}" dt="2022-09-30T14:08:40.110" v="5" actId="20577"/>
          <ac:spMkLst>
            <pc:docMk/>
            <pc:sldMk cId="1485998454" sldId="256"/>
            <ac:spMk id="3" creationId="{E6F85A5A-423C-7C42-5FE4-52CD0BB969C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9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9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74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7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5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7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16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ORhOace2D10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1CD251-C37F-9EC8-8188-7AD4F8D91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22" b="13136"/>
          <a:stretch/>
        </p:blipFill>
        <p:spPr>
          <a:xfrm>
            <a:off x="20" y="-1"/>
            <a:ext cx="12191980" cy="4394997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03CC970-4826-4CED-8063-0FB67663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286518" y="4564049"/>
            <a:ext cx="3905483" cy="2293951"/>
          </a:xfrm>
          <a:custGeom>
            <a:avLst/>
            <a:gdLst>
              <a:gd name="connsiteX0" fmla="*/ 0 w 3905483"/>
              <a:gd name="connsiteY0" fmla="*/ 2293951 h 2293951"/>
              <a:gd name="connsiteX1" fmla="*/ 3905483 w 3905483"/>
              <a:gd name="connsiteY1" fmla="*/ 2293951 h 2293951"/>
              <a:gd name="connsiteX2" fmla="*/ 3905483 w 3905483"/>
              <a:gd name="connsiteY2" fmla="*/ 0 h 2293951"/>
              <a:gd name="connsiteX3" fmla="*/ 2479521 w 3905483"/>
              <a:gd name="connsiteY3" fmla="*/ 0 h 2293951"/>
              <a:gd name="connsiteX4" fmla="*/ 1739055 w 3905483"/>
              <a:gd name="connsiteY4" fmla="*/ 0 h 2293951"/>
              <a:gd name="connsiteX5" fmla="*/ 1737976 w 3905483"/>
              <a:gd name="connsiteY5" fmla="*/ 2332 h 2293951"/>
              <a:gd name="connsiteX6" fmla="*/ 1061319 w 3905483"/>
              <a:gd name="connsiteY6" fmla="*/ 2332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5483" h="2293951">
                <a:moveTo>
                  <a:pt x="0" y="2293951"/>
                </a:moveTo>
                <a:lnTo>
                  <a:pt x="3905483" y="2293951"/>
                </a:lnTo>
                <a:lnTo>
                  <a:pt x="3905483" y="0"/>
                </a:lnTo>
                <a:lnTo>
                  <a:pt x="2479521" y="0"/>
                </a:lnTo>
                <a:lnTo>
                  <a:pt x="1739055" y="0"/>
                </a:lnTo>
                <a:lnTo>
                  <a:pt x="1737976" y="2332"/>
                </a:lnTo>
                <a:lnTo>
                  <a:pt x="1061319" y="2332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490D63-3365-45CC-AC50-705C1B768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4564049"/>
            <a:ext cx="9110805" cy="2293951"/>
          </a:xfrm>
          <a:custGeom>
            <a:avLst/>
            <a:gdLst>
              <a:gd name="connsiteX0" fmla="*/ 0 w 9110805"/>
              <a:gd name="connsiteY0" fmla="*/ 2293951 h 2293951"/>
              <a:gd name="connsiteX1" fmla="*/ 107316 w 9110805"/>
              <a:gd name="connsiteY1" fmla="*/ 2293951 h 2293951"/>
              <a:gd name="connsiteX2" fmla="*/ 7277190 w 9110805"/>
              <a:gd name="connsiteY2" fmla="*/ 2293951 h 2293951"/>
              <a:gd name="connsiteX3" fmla="*/ 8048407 w 9110805"/>
              <a:gd name="connsiteY3" fmla="*/ 2293951 h 2293951"/>
              <a:gd name="connsiteX4" fmla="*/ 9110805 w 9110805"/>
              <a:gd name="connsiteY4" fmla="*/ 0 h 2293951"/>
              <a:gd name="connsiteX5" fmla="*/ 8339588 w 9110805"/>
              <a:gd name="connsiteY5" fmla="*/ 0 h 2293951"/>
              <a:gd name="connsiteX6" fmla="*/ 107316 w 9110805"/>
              <a:gd name="connsiteY6" fmla="*/ 0 h 2293951"/>
              <a:gd name="connsiteX7" fmla="*/ 0 w 9110805"/>
              <a:gd name="connsiteY7" fmla="*/ 0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0805" h="2293951">
                <a:moveTo>
                  <a:pt x="0" y="2293951"/>
                </a:moveTo>
                <a:lnTo>
                  <a:pt x="107316" y="2293951"/>
                </a:lnTo>
                <a:lnTo>
                  <a:pt x="7277190" y="2293951"/>
                </a:lnTo>
                <a:lnTo>
                  <a:pt x="8048407" y="2293951"/>
                </a:lnTo>
                <a:lnTo>
                  <a:pt x="9110805" y="0"/>
                </a:lnTo>
                <a:lnTo>
                  <a:pt x="8339588" y="0"/>
                </a:lnTo>
                <a:lnTo>
                  <a:pt x="107316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85A5A-423C-7C42-5FE4-52CD0BB9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7" y="5891639"/>
            <a:ext cx="6982835" cy="4649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Wednesday 03 October 2022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0BEA4-19C7-D200-54B8-FEABE5D83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858247"/>
            <a:ext cx="6982834" cy="1026435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Worship</a:t>
            </a:r>
            <a:endParaRPr lang="en-GB" sz="4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98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9DAB7-F4C3-66E4-CB06-C92A242A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47E7DA59-7774-A4BF-8F2D-B3A6459A2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78" y="433384"/>
            <a:ext cx="11817926" cy="598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62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8B6DAC9-7528-465C-4C4B-43CE20BE1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1545" y="753267"/>
            <a:ext cx="6577445" cy="1400175"/>
          </a:xfrm>
        </p:spPr>
      </p:pic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E06FBF23-328D-E5BE-E9E4-A76AB6475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536" y="1837009"/>
            <a:ext cx="2743200" cy="1989027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ADFFF85B-70ED-39EB-EB51-E36BE1DBD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7286" y="3760074"/>
            <a:ext cx="5349586" cy="24637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97573C-BE55-4A69-2C52-A8E566235358}"/>
              </a:ext>
            </a:extLst>
          </p:cNvPr>
          <p:cNvSpPr txBox="1"/>
          <p:nvPr/>
        </p:nvSpPr>
        <p:spPr>
          <a:xfrm>
            <a:off x="2126673" y="4378036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  <a:hlinkClick r:id="rId5"/>
              </a:rPr>
              <a:t>Cat Meeting Newborn Baby First Time - Curious Cat tries to befriend Baby Compilation - YouTube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97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6A0E0-AF10-8079-0C4A-41C0204AB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772AF98F-101C-BF0D-B21C-64CAD34CA8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774" y="317642"/>
            <a:ext cx="11416691" cy="5977517"/>
          </a:xfrm>
        </p:spPr>
      </p:pic>
    </p:spTree>
    <p:extLst>
      <p:ext uri="{BB962C8B-B14F-4D97-AF65-F5344CB8AC3E}">
        <p14:creationId xmlns:p14="http://schemas.microsoft.com/office/powerpoint/2010/main" val="2581358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6A0E0-AF10-8079-0C4A-41C0204AB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41B7AB10-75F7-1E57-694E-8FD87153E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6608" y="447528"/>
            <a:ext cx="11068889" cy="5882267"/>
          </a:xfrm>
        </p:spPr>
      </p:pic>
    </p:spTree>
    <p:extLst>
      <p:ext uri="{BB962C8B-B14F-4D97-AF65-F5344CB8AC3E}">
        <p14:creationId xmlns:p14="http://schemas.microsoft.com/office/powerpoint/2010/main" val="384167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CD556-BE44-5B8B-0BB6-505912137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30A5594-EA0C-0B9D-A075-2933B6036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966" y="516801"/>
            <a:ext cx="10553694" cy="5830312"/>
          </a:xfrm>
        </p:spPr>
      </p:pic>
    </p:spTree>
    <p:extLst>
      <p:ext uri="{BB962C8B-B14F-4D97-AF65-F5344CB8AC3E}">
        <p14:creationId xmlns:p14="http://schemas.microsoft.com/office/powerpoint/2010/main" val="3634486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D4558-5357-FB53-A85E-ED64AC0B4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022592-BD6E-59A8-4346-22BA9C9E4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4743" y="378256"/>
            <a:ext cx="10790005" cy="5778358"/>
          </a:xfrm>
        </p:spPr>
      </p:pic>
    </p:spTree>
    <p:extLst>
      <p:ext uri="{BB962C8B-B14F-4D97-AF65-F5344CB8AC3E}">
        <p14:creationId xmlns:p14="http://schemas.microsoft.com/office/powerpoint/2010/main" val="457659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36AA3-F34F-BE84-4B70-F88DE7FE1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88CE305-6AA9-2B46-6A74-185A05DF2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276" y="239711"/>
            <a:ext cx="11104098" cy="6038130"/>
          </a:xfrm>
        </p:spPr>
      </p:pic>
    </p:spTree>
    <p:extLst>
      <p:ext uri="{BB962C8B-B14F-4D97-AF65-F5344CB8AC3E}">
        <p14:creationId xmlns:p14="http://schemas.microsoft.com/office/powerpoint/2010/main" val="3225426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345A3-9DB9-79FA-6409-EDEFC2C86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Text, logo&#10;&#10;Description automatically generated">
            <a:extLst>
              <a:ext uri="{FF2B5EF4-FFF2-40B4-BE49-F238E27FC236}">
                <a16:creationId xmlns:a16="http://schemas.microsoft.com/office/drawing/2014/main" id="{7FAD2753-A140-D51D-C625-586FE134C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1679" y="326302"/>
            <a:ext cx="10959586" cy="6046789"/>
          </a:xfrm>
        </p:spPr>
      </p:pic>
    </p:spTree>
    <p:extLst>
      <p:ext uri="{BB962C8B-B14F-4D97-AF65-F5344CB8AC3E}">
        <p14:creationId xmlns:p14="http://schemas.microsoft.com/office/powerpoint/2010/main" val="3984610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DF690-6005-62B6-5382-6EF673669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DA1559CA-A089-B131-A6EC-0C5F5BD67B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90" y="326301"/>
            <a:ext cx="11300875" cy="6142039"/>
          </a:xfrm>
        </p:spPr>
      </p:pic>
    </p:spTree>
    <p:extLst>
      <p:ext uri="{BB962C8B-B14F-4D97-AF65-F5344CB8AC3E}">
        <p14:creationId xmlns:p14="http://schemas.microsoft.com/office/powerpoint/2010/main" val="3326640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6CB75-5700-A1B2-0D4B-E6165B1E1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F5E26FA9-E567-2A3D-CAA8-9E4241573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151" y="490824"/>
            <a:ext cx="10686959" cy="6012152"/>
          </a:xfrm>
        </p:spPr>
      </p:pic>
    </p:spTree>
    <p:extLst>
      <p:ext uri="{BB962C8B-B14F-4D97-AF65-F5344CB8AC3E}">
        <p14:creationId xmlns:p14="http://schemas.microsoft.com/office/powerpoint/2010/main" val="2883302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CDEC-6929-D074-6B06-42FDA78A0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6E28563-9E50-63CE-3CEF-05AB9B065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558" y="257028"/>
            <a:ext cx="11357283" cy="6098744"/>
          </a:xfrm>
        </p:spPr>
      </p:pic>
    </p:spTree>
    <p:extLst>
      <p:ext uri="{BB962C8B-B14F-4D97-AF65-F5344CB8AC3E}">
        <p14:creationId xmlns:p14="http://schemas.microsoft.com/office/powerpoint/2010/main" val="2555441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E27D7-DA61-769F-E62F-9E319057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10EDCC1-4DED-D536-6EC1-F5795F25A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532" y="308983"/>
            <a:ext cx="11457472" cy="6142039"/>
          </a:xfrm>
        </p:spPr>
      </p:pic>
    </p:spTree>
    <p:extLst>
      <p:ext uri="{BB962C8B-B14F-4D97-AF65-F5344CB8AC3E}">
        <p14:creationId xmlns:p14="http://schemas.microsoft.com/office/powerpoint/2010/main" val="2975553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1BD8F-259C-71BA-A66D-90CE6D30A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CB7F1730-7058-BBDF-6508-53267A18D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461" y="248369"/>
            <a:ext cx="11185546" cy="6142039"/>
          </a:xfrm>
        </p:spPr>
      </p:pic>
    </p:spTree>
    <p:extLst>
      <p:ext uri="{BB962C8B-B14F-4D97-AF65-F5344CB8AC3E}">
        <p14:creationId xmlns:p14="http://schemas.microsoft.com/office/powerpoint/2010/main" val="2428313151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2F4FE678AE154197166CF67613C668" ma:contentTypeVersion="14" ma:contentTypeDescription="Create a new document." ma:contentTypeScope="" ma:versionID="f4cda0f87579ac6f39acc5f8428f8a28">
  <xsd:schema xmlns:xsd="http://www.w3.org/2001/XMLSchema" xmlns:xs="http://www.w3.org/2001/XMLSchema" xmlns:p="http://schemas.microsoft.com/office/2006/metadata/properties" xmlns:ns3="1052dbdd-492a-4507-8a4e-fd26194b9167" xmlns:ns4="6e8b2860-0dcc-4a8b-8f8d-34f1811af757" targetNamespace="http://schemas.microsoft.com/office/2006/metadata/properties" ma:root="true" ma:fieldsID="54100ef1f66503a94a012f8f71e38366" ns3:_="" ns4:_="">
    <xsd:import namespace="1052dbdd-492a-4507-8a4e-fd26194b9167"/>
    <xsd:import namespace="6e8b2860-0dcc-4a8b-8f8d-34f1811af75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52dbdd-492a-4507-8a4e-fd26194b91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b2860-0dcc-4a8b-8f8d-34f1811af75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E34820-B994-4CCD-87CB-1A7EE3452E66}">
  <ds:schemaRefs>
    <ds:schemaRef ds:uri="6e8b2860-0dcc-4a8b-8f8d-34f1811af757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1052dbdd-492a-4507-8a4e-fd26194b9167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00DCAE8-B383-4F86-A778-1817913764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540AD9-384B-4AAA-AF82-07CEA16C7C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52dbdd-492a-4507-8a4e-fd26194b9167"/>
    <ds:schemaRef ds:uri="6e8b2860-0dcc-4a8b-8f8d-34f1811af7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347</Words>
  <Application>Microsoft Office PowerPoint</Application>
  <PresentationFormat>Widescreen</PresentationFormat>
  <Paragraphs>12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BjornVTI</vt:lpstr>
      <vt:lpstr>Worship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</dc:title>
  <dc:creator>Jo Thorn</dc:creator>
  <cp:lastModifiedBy>Jo Thorn</cp:lastModifiedBy>
  <cp:revision>72</cp:revision>
  <dcterms:created xsi:type="dcterms:W3CDTF">2022-09-11T09:24:19Z</dcterms:created>
  <dcterms:modified xsi:type="dcterms:W3CDTF">2022-09-30T14:08:45Z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0x010100AC2F4FE678AE154197166CF67613C668</vt:lpwstr>
  </property>
</Properties>
</file>